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8.xml" ContentType="application/vnd.ms-office.activeX+xml"/>
  <Override PartName="/ppt/activeX/activeX9.xml" ContentType="application/vnd.ms-office.activeX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activeX/activeX5.xml" ContentType="application/vnd.ms-office.activeX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activeX/activeX1.xml" ContentType="application/vnd.ms-office.activeX+xml"/>
  <Override PartName="/ppt/activeX/activeX12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notesMasterIdLst>
    <p:notesMasterId r:id="rId17"/>
  </p:notesMasterIdLst>
  <p:handoutMasterIdLst>
    <p:handoutMasterId r:id="rId18"/>
  </p:handoutMasterIdLst>
  <p:sldIdLst>
    <p:sldId id="343" r:id="rId3"/>
    <p:sldId id="356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632" autoAdjust="0"/>
    <p:restoredTop sz="74400" autoAdjust="0"/>
  </p:normalViewPr>
  <p:slideViewPr>
    <p:cSldViewPr>
      <p:cViewPr varScale="1">
        <p:scale>
          <a:sx n="71" d="100"/>
          <a:sy n="71" d="100"/>
        </p:scale>
        <p:origin x="-11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9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1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10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10-advanced3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1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11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1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12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2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3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4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5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6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6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7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7-fixnode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8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8-advanced1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activeX/activeX9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Guilloche9-advanced2.avi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1586"/>
  <ax:ocxPr ax:name="_cy" ax:value="1375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FA6927C-1868-455E-9351-D1DFED7DEACE}" type="datetimeFigureOut">
              <a:rPr lang="zh-CN" altLang="en-US"/>
              <a:pPr>
                <a:defRPr/>
              </a:pPr>
              <a:t>2018/7/31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69857B-127E-4437-8E33-A4409C0E1C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0674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2CC8471-9412-4262-8C19-360068654ED8}" type="datetimeFigureOut">
              <a:rPr lang="zh-CN" altLang="en-US"/>
              <a:pPr>
                <a:defRPr/>
              </a:pPr>
              <a:t>2018/7/31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0DFC43F-D9C7-41F8-9EE4-5D5A9B395E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7637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FC43F-D9C7-41F8-9EE4-5D5A9B395E6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4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5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2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____3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6632" name="演示文稿" r:id="rId3" imgW="3983733" imgH="2985537" progId="PowerPoint.Show.8">
              <p:embed/>
            </p:oleObj>
          </a:graphicData>
        </a:graphic>
      </p:graphicFrame>
      <p:sp>
        <p:nvSpPr>
          <p:cNvPr id="5" name="Text Box 86"/>
          <p:cNvSpPr txBox="1">
            <a:spLocks noChangeArrowheads="1"/>
          </p:cNvSpPr>
          <p:nvPr/>
        </p:nvSpPr>
        <p:spPr bwMode="auto">
          <a:xfrm>
            <a:off x="4611688" y="6057900"/>
            <a:ext cx="420846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9200" tIns="39600" rIns="79200" bIns="39600">
            <a:spAutoFit/>
          </a:bodyPr>
          <a:lstStyle/>
          <a:p>
            <a:pPr algn="r" defTabSz="801688">
              <a:defRPr/>
            </a:pPr>
            <a:r>
              <a:rPr lang="en-US" altLang="zh-CN" sz="1500" b="1" dirty="0">
                <a:latin typeface="Arial" charset="0"/>
              </a:rPr>
              <a:t>Beijing Founder Electronics CO., Ltd.</a:t>
            </a:r>
          </a:p>
        </p:txBody>
      </p:sp>
      <p:sp>
        <p:nvSpPr>
          <p:cNvPr id="6" name="Rectangle 87"/>
          <p:cNvSpPr>
            <a:spLocks noChangeArrowheads="1"/>
          </p:cNvSpPr>
          <p:nvPr/>
        </p:nvSpPr>
        <p:spPr bwMode="auto">
          <a:xfrm>
            <a:off x="401638" y="5373688"/>
            <a:ext cx="4891087" cy="1003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9200" tIns="39600" rIns="79200" bIns="39600">
            <a:spAutoFit/>
          </a:bodyPr>
          <a:lstStyle/>
          <a:p>
            <a:pPr defTabSz="801688">
              <a:defRPr/>
            </a:pPr>
            <a:r>
              <a:rPr lang="en-US" altLang="zh-CN" sz="1200" dirty="0" smtClean="0">
                <a:solidFill>
                  <a:srgbClr val="EA5703"/>
                </a:solidFill>
                <a:latin typeface="Arial" charset="0"/>
              </a:rPr>
              <a:t>www.foundereagle.com</a:t>
            </a:r>
            <a:endParaRPr lang="en-US" altLang="zh-CN" sz="1200" dirty="0">
              <a:solidFill>
                <a:srgbClr val="EA5703"/>
              </a:solidFill>
              <a:latin typeface="Arial" charset="0"/>
            </a:endParaRPr>
          </a:p>
          <a:p>
            <a:pPr defTabSz="801688">
              <a:defRPr/>
            </a:pPr>
            <a:endParaRPr lang="en-US" altLang="zh-CN" sz="1200" dirty="0">
              <a:solidFill>
                <a:srgbClr val="EA5703"/>
              </a:solidFill>
              <a:latin typeface="FrutigerNext LT Regular" pitchFamily="34" charset="0"/>
            </a:endParaRPr>
          </a:p>
          <a:p>
            <a:pPr defTabSz="801688">
              <a:defRPr/>
            </a:pPr>
            <a:r>
              <a:rPr lang="en-US" altLang="zh-CN" sz="1200" dirty="0">
                <a:latin typeface="Arial" charset="0"/>
                <a:ea typeface="MS PGothic" pitchFamily="34" charset="-128"/>
              </a:rPr>
              <a:t>Founder Information Industry </a:t>
            </a:r>
            <a:r>
              <a:rPr lang="en-US" altLang="zh-CN" sz="1200" dirty="0">
                <a:latin typeface="Arial" charset="0"/>
              </a:rPr>
              <a:t>is a leader in the information </a:t>
            </a:r>
            <a:r>
              <a:rPr lang="en-US" altLang="zh-CN" sz="1200" dirty="0">
                <a:latin typeface="Arial" charset="0"/>
                <a:ea typeface="MS PGothic" pitchFamily="34" charset="-128"/>
              </a:rPr>
              <a:t>technology,</a:t>
            </a:r>
            <a:r>
              <a:rPr lang="en-US" altLang="zh-CN" sz="1200" dirty="0">
                <a:latin typeface="Arial" charset="0"/>
              </a:rPr>
              <a:t> providing comprehensive solutions, including IT services, software, hardware, and data operation.</a:t>
            </a:r>
          </a:p>
        </p:txBody>
      </p:sp>
      <p:pic>
        <p:nvPicPr>
          <p:cNvPr id="7" name="Picture 8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175" y="95250"/>
            <a:ext cx="88836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9"/>
          <p:cNvSpPr>
            <a:spLocks noGrp="1" noChangeArrowheads="1"/>
          </p:cNvSpPr>
          <p:nvPr>
            <p:ph type="ctrTitle"/>
          </p:nvPr>
        </p:nvSpPr>
        <p:spPr>
          <a:xfrm>
            <a:off x="390525" y="2205038"/>
            <a:ext cx="6629400" cy="803275"/>
          </a:xfrm>
        </p:spPr>
        <p:txBody>
          <a:bodyPr/>
          <a:lstStyle>
            <a:lvl1pPr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11" name="Rectangle 80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124200"/>
            <a:ext cx="6400800" cy="609600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704" name="演示文稿" r:id="rId3" imgW="3983733" imgH="2985537" progId="PowerPoint.Show.8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536575" y="6356350"/>
            <a:ext cx="2895600" cy="365125"/>
          </a:xfrm>
        </p:spPr>
        <p:txBody>
          <a:bodyPr/>
          <a:lstStyle>
            <a:lvl1pPr algn="l">
              <a:defRPr dirty="0" smtClean="0">
                <a:solidFill>
                  <a:srgbClr val="EA5503"/>
                </a:solidFill>
              </a:defRPr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7712182A-7702-4F10-89BF-CF4BB8B75C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5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28" name="演示文稿" r:id="rId3" imgW="3983733" imgH="2985537" progId="PowerPoint.Show.8">
              <p:embed/>
            </p:oleObj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552450" y="6356350"/>
            <a:ext cx="2895600" cy="365125"/>
          </a:xfrm>
        </p:spPr>
        <p:txBody>
          <a:bodyPr/>
          <a:lstStyle>
            <a:lvl1pPr algn="l">
              <a:defRPr dirty="0" smtClean="0">
                <a:solidFill>
                  <a:srgbClr val="EA5503"/>
                </a:solidFill>
              </a:defRPr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BD56D824-C7FC-4411-A85B-EBDB5282C4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>
                <a:latin typeface="Verdana" pitchFamily="34" charset="0"/>
              </a:defRPr>
            </a:lvl1pPr>
            <a:lvl2pPr>
              <a:defRPr sz="1800" baseline="0">
                <a:latin typeface="Verdana" pitchFamily="34" charset="0"/>
              </a:defRPr>
            </a:lvl2pPr>
            <a:lvl3pPr>
              <a:defRPr sz="1600" baseline="0">
                <a:latin typeface="Verdana" pitchFamily="34" charset="0"/>
              </a:defRPr>
            </a:lvl3pPr>
            <a:lvl4pPr>
              <a:defRPr sz="1400" baseline="0">
                <a:latin typeface="Verdana" pitchFamily="34" charset="0"/>
              </a:defRPr>
            </a:lvl4pPr>
            <a:lvl5pPr>
              <a:defRPr sz="1200" baseline="0">
                <a:latin typeface="Verdana" pitchFamily="34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87D6779B-4942-4BF4-92A1-5847F1FA05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59B25605-6AEC-4D13-B769-5A92080C96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E992AEC8-56B4-4041-B725-6984DDE769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61F3184A-1C73-4E0F-AC7B-F29BCC1781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53A404E8-4EC2-4664-AAEF-2FA20E8416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5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7656" name="演示文稿" r:id="rId3" imgW="3983733" imgH="2985537" progId="PowerPoint.Show.8">
              <p:embed/>
            </p:oleObj>
          </a:graphicData>
        </a:graphic>
      </p:graphicFrame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471488" y="6356350"/>
            <a:ext cx="2895600" cy="365125"/>
          </a:xfrm>
        </p:spPr>
        <p:txBody>
          <a:bodyPr/>
          <a:lstStyle>
            <a:lvl1pPr algn="l">
              <a:defRPr dirty="0" smtClean="0">
                <a:solidFill>
                  <a:srgbClr val="EA5503"/>
                </a:solidFill>
              </a:defRPr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8010089E-AA36-4A9B-9713-BA647BD844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019869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019869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883965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C9C4A5E5-EBAF-43D7-946B-3BA0B886F6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5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8680" name="演示文稿" r:id="rId3" imgW="3983733" imgH="2985537" progId="PowerPoint.Show.8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>
          <a:xfrm>
            <a:off x="539750" y="6356350"/>
            <a:ext cx="2895600" cy="365125"/>
          </a:xfrm>
        </p:spPr>
        <p:txBody>
          <a:bodyPr/>
          <a:lstStyle>
            <a:lvl1pPr algn="l">
              <a:defRPr dirty="0" smtClean="0">
                <a:solidFill>
                  <a:srgbClr val="EA5503"/>
                </a:solidFill>
              </a:defRPr>
            </a:lvl1pPr>
          </a:lstStyle>
          <a:p>
            <a:pPr>
              <a:defRPr/>
            </a:pPr>
            <a:r>
              <a:rPr lang="en-US" altLang="zh-CN" dirty="0" smtClean="0"/>
              <a:t>www.foundereagle.com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Page </a:t>
            </a:r>
            <a:fld id="{E60FCE8A-200C-4D60-8F92-C6ED6BCBA4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-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80975" y="115888"/>
            <a:ext cx="8791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6130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683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dirty="0" smtClean="0">
                <a:solidFill>
                  <a:srgbClr val="EA550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www.founder.com.cn/en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Page </a:t>
            </a:r>
            <a:fld id="{0157F893-EF37-4A96-98F4-18F7C0A18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2" r:id="rId7"/>
    <p:sldLayoutId id="2147483760" r:id="rId8"/>
    <p:sldLayoutId id="2147483763" r:id="rId9"/>
    <p:sldLayoutId id="2147483764" r:id="rId10"/>
    <p:sldLayoutId id="2147483765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www.founder.com.cn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F02D46-734A-4FFD-941F-CF0CD58368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175" name="Picture 2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01625" y="642938"/>
            <a:ext cx="2432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solidFill>
                  <a:schemeClr val="bg1"/>
                </a:solidFill>
                <a:latin typeface="Arial" charset="0"/>
              </a:rPr>
              <a:t>Thanks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74650" y="393700"/>
            <a:ext cx="2430568" cy="3415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>
            <a:spAutoFit/>
          </a:bodyPr>
          <a:lstStyle/>
          <a:p>
            <a:pPr defTabSz="8016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dirty="0" smtClean="0">
                <a:solidFill>
                  <a:schemeClr val="bg1"/>
                </a:solidFill>
                <a:latin typeface="Arial" charset="0"/>
                <a:ea typeface="+mn-ea"/>
              </a:rPr>
              <a:t>www.foundereagle.com</a:t>
            </a:r>
            <a:endParaRPr lang="en-US" altLang="zh-CN" sz="1700" dirty="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pic>
        <p:nvPicPr>
          <p:cNvPr id="7178" name="Picture 25" descr="2"/>
          <p:cNvPicPr>
            <a:picLocks noChangeAspect="1" noChangeArrowheads="1"/>
          </p:cNvPicPr>
          <p:nvPr/>
        </p:nvPicPr>
        <p:blipFill>
          <a:blip r:embed="rId4" cstate="print"/>
          <a:srcRect r="91336"/>
          <a:stretch>
            <a:fillRect/>
          </a:stretch>
        </p:blipFill>
        <p:spPr bwMode="auto">
          <a:xfrm>
            <a:off x="63500" y="4448175"/>
            <a:ext cx="1270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572000" y="404813"/>
            <a:ext cx="4208463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9200" tIns="39600" rIns="79200" bIns="39600">
            <a:spAutoFit/>
          </a:bodyPr>
          <a:lstStyle/>
          <a:p>
            <a:pPr algn="r" defTabSz="801688">
              <a:defRPr/>
            </a:pPr>
            <a:r>
              <a:rPr lang="en-US" altLang="zh-CN" b="1" dirty="0">
                <a:solidFill>
                  <a:schemeClr val="bg1"/>
                </a:solidFill>
                <a:latin typeface="FrutigerNext LT Regular" pitchFamily="34" charset="0"/>
              </a:rPr>
              <a:t>Beijing Founder Electronics CO., Ltd.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63538" y="5722938"/>
            <a:ext cx="5937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chemeClr val="bg1"/>
                </a:solidFill>
                <a:latin typeface="Arial" charset="0"/>
              </a:rPr>
              <a:t>No.9, 5th Street, Shangdi Information Industry Base Haidian District, Beijing 100085, China.</a:t>
            </a:r>
            <a:endParaRPr lang="en-US" altLang="zh-CN" sz="11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chemeClr val="bg1"/>
                </a:solidFill>
                <a:latin typeface="Arial" charset="0"/>
              </a:rPr>
              <a:t>Tel: +86 10 6298 1440    Fax: +86 10 6298 1440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13.v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14.v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5.v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6.v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7.v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6.v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7.v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8.v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9.v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10.v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11.v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12.v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687763"/>
          </a:xfrm>
        </p:spPr>
        <p:txBody>
          <a:bodyPr/>
          <a:lstStyle/>
          <a:p>
            <a:pPr algn="ctr">
              <a:buNone/>
            </a:pPr>
            <a:r>
              <a:rPr lang="en-US" altLang="zh-CN" sz="6000" b="1" dirty="0" smtClean="0"/>
              <a:t>Guilloche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Guilloche8-advanced1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63490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Guilloche9-advanced2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64514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Guilloche10-advanced3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65538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Guilloche11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66562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Guilloche12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67586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5" y="2759679"/>
            <a:ext cx="33845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2759679"/>
            <a:ext cx="33147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2772379"/>
            <a:ext cx="35480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0263" y="2772379"/>
            <a:ext cx="34274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2350" y="2772379"/>
            <a:ext cx="3700463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2772379"/>
            <a:ext cx="37099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90840">
            <a:off x="3219450" y="2872391"/>
            <a:ext cx="31067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www.foundereagle.com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28600" y="990601"/>
            <a:ext cx="87630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/>
          <a:lstStyle/>
          <a:p>
            <a:pPr marL="365125" marR="0" lvl="0" indent="-365125" defTabSz="973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Guilloche</a:t>
            </a:r>
          </a:p>
          <a:p>
            <a:pPr marL="0" marR="0" lvl="1" indent="0" defTabSz="973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An ornamental pattern formed of two or more curved bands that interlace to repeat a circular design</a:t>
            </a:r>
          </a:p>
          <a:p>
            <a:pPr marL="0" marR="0" lvl="1" indent="0" defTabSz="973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Often used on banknote, bill, identification card, and passport for added security against counterfeiting. Line density and interlacement are used to enhance the effect of a guilloche</a:t>
            </a:r>
          </a:p>
          <a:p>
            <a:pPr marL="0" marR="0" lvl="1" indent="0" defTabSz="9731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SuperLine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provides a set of power tools to generate guilloche in different shape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effortlessly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38916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Guilloche2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57346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Guilloche3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58370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Guilloche4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59394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Guilloche5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60418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Guilloche6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61442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629400" cy="719137"/>
          </a:xfrm>
        </p:spPr>
        <p:txBody>
          <a:bodyPr/>
          <a:lstStyle/>
          <a:p>
            <a:r>
              <a:rPr lang="en-US" altLang="zh-CN" dirty="0" smtClean="0"/>
              <a:t>Guilloche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87D6779B-4942-4BF4-92A1-5847F1FA05D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6831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www.foundereagle.com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17"/>
          <p:cNvSpPr txBox="1">
            <a:spLocks/>
          </p:cNvSpPr>
          <p:nvPr/>
        </p:nvSpPr>
        <p:spPr bwMode="auto">
          <a:xfrm>
            <a:off x="228600" y="990601"/>
            <a:ext cx="7696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latin typeface="Verdana" pitchFamily="34" charset="0"/>
                <a:ea typeface="微软雅黑" pitchFamily="34" charset="-122"/>
              </a:rPr>
              <a:t>Guilloche7-fixnode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微软雅黑" pitchFamily="34" charset="-122"/>
              <a:cs typeface="+mn-cs"/>
            </a:endParaRPr>
          </a:p>
        </p:txBody>
      </p:sp>
    </p:spTree>
    <p:controls>
      <p:control spid="62466" name="WindowsMediaPlayer1" r:id="rId2" imgW="7771429" imgH="495238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erPPT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FounderPPT-en</Template>
  <TotalTime>31824</TotalTime>
  <Words>144</Words>
  <Application>Microsoft Office PowerPoint</Application>
  <PresentationFormat>全屏显示(4:3)</PresentationFormat>
  <Paragraphs>71</Paragraphs>
  <Slides>14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FounderPPT-en</vt:lpstr>
      <vt:lpstr>自定义设计方案</vt:lpstr>
      <vt:lpstr>演示文稿</vt:lpstr>
      <vt:lpstr>幻灯片 1</vt:lpstr>
      <vt:lpstr>Guilloche</vt:lpstr>
      <vt:lpstr>Guilloche</vt:lpstr>
      <vt:lpstr>Guilloche</vt:lpstr>
      <vt:lpstr>Guilloche</vt:lpstr>
      <vt:lpstr>Guilloche</vt:lpstr>
      <vt:lpstr>Guilloche</vt:lpstr>
      <vt:lpstr>Guilloche</vt:lpstr>
      <vt:lpstr>Guilloche</vt:lpstr>
      <vt:lpstr>Guilloche</vt:lpstr>
      <vt:lpstr>Guilloche</vt:lpstr>
      <vt:lpstr>Guilloche</vt:lpstr>
      <vt:lpstr>Guilloche</vt:lpstr>
      <vt:lpstr>Guilloche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zhoubg</dc:creator>
  <cp:lastModifiedBy>xiong.lf</cp:lastModifiedBy>
  <cp:revision>1684</cp:revision>
  <dcterms:created xsi:type="dcterms:W3CDTF">2011-03-17T02:37:51Z</dcterms:created>
  <dcterms:modified xsi:type="dcterms:W3CDTF">2018-07-31T03:19:45Z</dcterms:modified>
</cp:coreProperties>
</file>