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activeX/activeX2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activeX/activeX5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12"/>
  </p:notesMasterIdLst>
  <p:handoutMasterIdLst>
    <p:handoutMasterId r:id="rId13"/>
  </p:handoutMasterIdLst>
  <p:sldIdLst>
    <p:sldId id="343" r:id="rId3"/>
    <p:sldId id="344" r:id="rId4"/>
    <p:sldId id="351" r:id="rId5"/>
    <p:sldId id="345" r:id="rId6"/>
    <p:sldId id="346" r:id="rId7"/>
    <p:sldId id="347" r:id="rId8"/>
    <p:sldId id="348" r:id="rId9"/>
    <p:sldId id="349" r:id="rId10"/>
    <p:sldId id="350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Texture1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Texture2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3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Texture3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4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Texture4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5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Texture5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6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Texture6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7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Texture7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7.v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8.v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9.v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10.v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6.xml"/><Relationship Id="rId1" Type="http://schemas.openxmlformats.org/officeDocument/2006/relationships/vmlDrawing" Target="../drawings/vmlDrawing11.v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7.xml"/><Relationship Id="rId1" Type="http://schemas.openxmlformats.org/officeDocument/2006/relationships/vmlDrawing" Target="../drawings/vmlDrawing12.v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Texture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Texture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228600" y="990601"/>
            <a:ext cx="8763000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4" rIns="91427" bIns="45714"/>
          <a:lstStyle/>
          <a:p>
            <a:pPr marL="0" indent="0" defTabSz="973138">
              <a:spcBef>
                <a:spcPts val="0"/>
              </a:spcBef>
              <a:buNone/>
              <a:defRPr/>
            </a:pPr>
            <a:r>
              <a:rPr lang="en-US" altLang="zh-C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Texture</a:t>
            </a:r>
          </a:p>
          <a:p>
            <a:pPr marL="0" lvl="1" indent="0" defTabSz="973138">
              <a:buNone/>
              <a:defRPr/>
            </a:pPr>
            <a:r>
              <a:rPr lang="en-US" altLang="zh-C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Made by repeatedly varying an element so that it formulates an area of regular, interwoven, and interchangeable gridlines</a:t>
            </a:r>
          </a:p>
          <a:p>
            <a:pPr marL="0" lvl="1" indent="0" defTabSz="973138">
              <a:buNone/>
              <a:defRPr/>
            </a:pPr>
            <a:r>
              <a:rPr lang="en-US" altLang="zh-C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Often found in banknote, check book, air ticket, ID, badge, etc., with the line formation being sparse or dense, visible or invisible</a:t>
            </a:r>
          </a:p>
          <a:p>
            <a:pPr marL="0" lvl="1" indent="0" defTabSz="973138">
              <a:buNone/>
              <a:defRPr/>
            </a:pPr>
            <a:r>
              <a:rPr lang="en-US" altLang="zh-CN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SuperLine</a:t>
            </a:r>
            <a:r>
              <a:rPr lang="en-US" altLang="zh-C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offers a powerful element making toolkit including copy, mirror, array and texture generator to generate texture at ease</a:t>
            </a:r>
            <a:endParaRPr lang="en-US" altLang="zh-CN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13" descr="30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100388"/>
            <a:ext cx="3381375" cy="30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diw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20775" y="3100388"/>
            <a:ext cx="3244850" cy="303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3738" y="3035300"/>
            <a:ext cx="3368675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0" y="3035300"/>
            <a:ext cx="3287713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Texture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Texture1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61442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Texture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Texture2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9154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Texture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Texture3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5017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Texture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Texture4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51202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Texture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Texture5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52226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Texture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Texture6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53250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Texture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Texture7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54274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31828</TotalTime>
  <Words>123</Words>
  <Application>Microsoft Office PowerPoint</Application>
  <PresentationFormat>全屏显示(4:3)</PresentationFormat>
  <Paragraphs>47</Paragraphs>
  <Slides>9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FounderPPT-en</vt:lpstr>
      <vt:lpstr>自定义设计方案</vt:lpstr>
      <vt:lpstr>演示文稿</vt:lpstr>
      <vt:lpstr>幻灯片 1</vt:lpstr>
      <vt:lpstr>Texture</vt:lpstr>
      <vt:lpstr>Texture</vt:lpstr>
      <vt:lpstr>Texture</vt:lpstr>
      <vt:lpstr>Texture</vt:lpstr>
      <vt:lpstr>Texture</vt:lpstr>
      <vt:lpstr>Texture</vt:lpstr>
      <vt:lpstr>Texture</vt:lpstr>
      <vt:lpstr>Texture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1690</cp:revision>
  <dcterms:created xsi:type="dcterms:W3CDTF">2011-03-17T02:37:51Z</dcterms:created>
  <dcterms:modified xsi:type="dcterms:W3CDTF">2018-07-31T03:21:39Z</dcterms:modified>
</cp:coreProperties>
</file>