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343" r:id="rId3"/>
    <p:sldId id="344" r:id="rId4"/>
    <p:sldId id="345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MicroText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err="1" smtClean="0"/>
              <a:t>MicroText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365125" marR="0" lvl="0" indent="-365125" defTabSz="97313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MicroText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lvl="1" indent="0" defTabSz="9731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Generated by very small letters instead of lines, e.g. replacing a line segment with a line of letters which usually come shorter than 0.2mm</a:t>
            </a:r>
          </a:p>
          <a:p>
            <a:pPr marL="0" lvl="1" indent="0" defTabSz="9731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Useful in the anti-counterfeiting design for certificate and identification card</a:t>
            </a:r>
          </a:p>
          <a:p>
            <a:pPr marL="0" lvl="1" indent="0" defTabSz="9731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Because </a:t>
            </a:r>
            <a:r>
              <a:rPr lang="en-US" altLang="zh-CN" sz="1400" kern="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SuperLine</a:t>
            </a: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allows very small letters to form </a:t>
            </a:r>
            <a:r>
              <a:rPr lang="en-US" altLang="zh-CN" sz="1400" kern="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microtext</a:t>
            </a:r>
            <a:r>
              <a:rPr lang="en-US" altLang="zh-CN" sz="14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the designer only needs to care about whether the output hardware can achieve the accuracy in </a:t>
            </a:r>
            <a:r>
              <a:rPr lang="en-US" altLang="zh-CN" sz="1400" kern="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postpress</a:t>
            </a:r>
            <a:endParaRPr lang="en-US" altLang="zh-CN" sz="1400" kern="0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err="1" smtClean="0"/>
              <a:t>MicroText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6" descr="Microtex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590800"/>
            <a:ext cx="3727450" cy="33464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err="1" smtClean="0"/>
              <a:t>MicroText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err="1" smtClean="0">
                <a:latin typeface="Verdana" pitchFamily="34" charset="0"/>
                <a:ea typeface="微软雅黑" pitchFamily="34" charset="-122"/>
              </a:rPr>
              <a:t>MicroText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31826</TotalTime>
  <Words>80</Words>
  <Application>Microsoft Office PowerPoint</Application>
  <PresentationFormat>全屏显示(4:3)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FounderPPT-en</vt:lpstr>
      <vt:lpstr>自定义设计方案</vt:lpstr>
      <vt:lpstr>演示文稿</vt:lpstr>
      <vt:lpstr>幻灯片 1</vt:lpstr>
      <vt:lpstr>MicroText</vt:lpstr>
      <vt:lpstr>MicroText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1687</cp:revision>
  <dcterms:created xsi:type="dcterms:W3CDTF">2011-03-17T02:37:51Z</dcterms:created>
  <dcterms:modified xsi:type="dcterms:W3CDTF">2018-07-31T07:52:20Z</dcterms:modified>
</cp:coreProperties>
</file>