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ppt" ContentType="application/vnd.ms-powerpoi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7" r:id="rId2"/>
  </p:sldMasterIdLst>
  <p:notesMasterIdLst>
    <p:notesMasterId r:id="rId6"/>
  </p:notesMasterIdLst>
  <p:handoutMasterIdLst>
    <p:handoutMasterId r:id="rId7"/>
  </p:handoutMasterIdLst>
  <p:sldIdLst>
    <p:sldId id="343" r:id="rId3"/>
    <p:sldId id="344" r:id="rId4"/>
    <p:sldId id="345" r:id="rId5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550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中度样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632" autoAdjust="0"/>
    <p:restoredTop sz="74400" autoAdjust="0"/>
  </p:normalViewPr>
  <p:slideViewPr>
    <p:cSldViewPr>
      <p:cViewPr varScale="1">
        <p:scale>
          <a:sx n="71" d="100"/>
          <a:sy n="71" d="100"/>
        </p:scale>
        <p:origin x="-114" y="-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activeX/activeX1.xml><?xml version="1.0" encoding="utf-8"?>
<ax:ocx xmlns:ax="http://schemas.microsoft.com/office/2006/activeX" xmlns:r="http://schemas.openxmlformats.org/officeDocument/2006/relationships" ax:classid="{6BF52A52-394A-11D3-B153-00C04F79FAA6}" ax:persistence="persistPropertyBag">
  <ax:ocxPr ax:name="URL" ax:value="ImageSplitLine.mp4"/>
  <ax:ocxPr ax:name="rate" ax:value="1"/>
  <ax:ocxPr ax:name="balance" ax:value="0"/>
  <ax:ocxPr ax:name="currentPosition" ax:value="0"/>
  <ax:ocxPr ax:name="defaultFrame" ax:value=""/>
  <ax:ocxPr ax:name="playCount" ax:value="1"/>
  <ax:ocxPr ax:name="autoStart" ax:value="-1"/>
  <ax:ocxPr ax:name="currentMarker" ax:value="0"/>
  <ax:ocxPr ax:name="invokeURLs" ax:value="-1"/>
  <ax:ocxPr ax:name="baseURL" ax:value=""/>
  <ax:ocxPr ax:name="volume" ax:value="50"/>
  <ax:ocxPr ax:name="mute" ax:value="0"/>
  <ax:ocxPr ax:name="uiMode" ax:value="full"/>
  <ax:ocxPr ax:name="stretchToFit" ax:value="0"/>
  <ax:ocxPr ax:name="windowlessVideo" ax:value="0"/>
  <ax:ocxPr ax:name="enabled" ax:value="-1"/>
  <ax:ocxPr ax:name="enableContextMenu" ax:value="-1"/>
  <ax:ocxPr ax:name="fullScreen" ax:value="0"/>
  <ax:ocxPr ax:name="SAMIStyle" ax:value=""/>
  <ax:ocxPr ax:name="SAMILang" ax:value=""/>
  <ax:ocxPr ax:name="SAMIFilename" ax:value=""/>
  <ax:ocxPr ax:name="captioningID" ax:value=""/>
  <ax:ocxPr ax:name="enableErrorDialogs" ax:value="0"/>
  <ax:ocxPr ax:name="_cx" ax:value="21586"/>
  <ax:ocxPr ax:name="_cy" ax:value="13758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FA6927C-1868-455E-9351-D1DFED7DEACE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069857B-127E-4437-8E33-A4409C0E1C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506744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2CC8471-9412-4262-8C19-360068654ED8}" type="datetimeFigureOut">
              <a:rPr lang="zh-CN" altLang="en-US"/>
              <a:pPr>
                <a:defRPr/>
              </a:pPr>
              <a:t>2018/7/31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70DFC43F-D9C7-41F8-9EE4-5D5A9B395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017637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0DFC43F-D9C7-41F8-9EE4-5D5A9B395E68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1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4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4.v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5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5.v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2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____3.ppt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6632" name="演示文稿" r:id="rId3" imgW="3983733" imgH="2985537" progId="PowerPoint.Show.8">
              <p:embed/>
            </p:oleObj>
          </a:graphicData>
        </a:graphic>
      </p:graphicFrame>
      <p:sp>
        <p:nvSpPr>
          <p:cNvPr id="5" name="Text Box 86"/>
          <p:cNvSpPr txBox="1">
            <a:spLocks noChangeArrowheads="1"/>
          </p:cNvSpPr>
          <p:nvPr/>
        </p:nvSpPr>
        <p:spPr bwMode="auto">
          <a:xfrm>
            <a:off x="4611688" y="6057900"/>
            <a:ext cx="4208462" cy="311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sz="1500" b="1" dirty="0">
                <a:latin typeface="Arial" charset="0"/>
              </a:rPr>
              <a:t>Beijing Founder Electronics CO., Ltd.</a:t>
            </a:r>
          </a:p>
        </p:txBody>
      </p:sp>
      <p:sp>
        <p:nvSpPr>
          <p:cNvPr id="6" name="Rectangle 87"/>
          <p:cNvSpPr>
            <a:spLocks noChangeArrowheads="1"/>
          </p:cNvSpPr>
          <p:nvPr/>
        </p:nvSpPr>
        <p:spPr bwMode="auto">
          <a:xfrm>
            <a:off x="401638" y="5373688"/>
            <a:ext cx="4891087" cy="1003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defTabSz="801688">
              <a:defRPr/>
            </a:pPr>
            <a:r>
              <a:rPr lang="en-US" altLang="zh-CN" sz="1200" dirty="0" smtClean="0">
                <a:solidFill>
                  <a:srgbClr val="EA5703"/>
                </a:solidFill>
                <a:latin typeface="Arial" charset="0"/>
              </a:rPr>
              <a:t>www.foundereagle.com</a:t>
            </a:r>
            <a:endParaRPr lang="en-US" altLang="zh-CN" sz="1200" dirty="0">
              <a:solidFill>
                <a:srgbClr val="EA5703"/>
              </a:solidFill>
              <a:latin typeface="Arial" charset="0"/>
            </a:endParaRPr>
          </a:p>
          <a:p>
            <a:pPr defTabSz="801688">
              <a:defRPr/>
            </a:pPr>
            <a:endParaRPr lang="en-US" altLang="zh-CN" sz="1200" dirty="0">
              <a:solidFill>
                <a:srgbClr val="EA5703"/>
              </a:solidFill>
              <a:latin typeface="FrutigerNext LT Regular" pitchFamily="34" charset="0"/>
            </a:endParaRPr>
          </a:p>
          <a:p>
            <a:pPr defTabSz="801688">
              <a:defRPr/>
            </a:pPr>
            <a:r>
              <a:rPr lang="en-US" altLang="zh-CN" sz="1200" dirty="0">
                <a:latin typeface="Arial" charset="0"/>
                <a:ea typeface="MS PGothic" pitchFamily="34" charset="-128"/>
              </a:rPr>
              <a:t>Founder Information Industry </a:t>
            </a:r>
            <a:r>
              <a:rPr lang="en-US" altLang="zh-CN" sz="1200" dirty="0">
                <a:latin typeface="Arial" charset="0"/>
              </a:rPr>
              <a:t>is a leader in the information </a:t>
            </a:r>
            <a:r>
              <a:rPr lang="en-US" altLang="zh-CN" sz="1200" dirty="0">
                <a:latin typeface="Arial" charset="0"/>
                <a:ea typeface="MS PGothic" pitchFamily="34" charset="-128"/>
              </a:rPr>
              <a:t>technology,</a:t>
            </a:r>
            <a:r>
              <a:rPr lang="en-US" altLang="zh-CN" sz="1200" dirty="0">
                <a:latin typeface="Arial" charset="0"/>
              </a:rPr>
              <a:t> providing comprehensive solutions, including IT services, software, hardware, and data operation.</a:t>
            </a:r>
          </a:p>
        </p:txBody>
      </p:sp>
      <p:pic>
        <p:nvPicPr>
          <p:cNvPr id="7" name="Picture 85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175" y="95250"/>
            <a:ext cx="8883650" cy="162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79"/>
          <p:cNvSpPr>
            <a:spLocks noGrp="1" noChangeArrowheads="1"/>
          </p:cNvSpPr>
          <p:nvPr>
            <p:ph type="ctrTitle"/>
          </p:nvPr>
        </p:nvSpPr>
        <p:spPr>
          <a:xfrm>
            <a:off x="390525" y="2205038"/>
            <a:ext cx="6629400" cy="803275"/>
          </a:xfrm>
        </p:spPr>
        <p:txBody>
          <a:bodyPr/>
          <a:lstStyle>
            <a:lvl1pPr>
              <a:defRPr sz="32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altLang="zh-CN"/>
          </a:p>
        </p:txBody>
      </p:sp>
      <p:sp>
        <p:nvSpPr>
          <p:cNvPr id="11" name="Rectangle 80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124200"/>
            <a:ext cx="6400800" cy="609600"/>
          </a:xfrm>
        </p:spPr>
        <p:txBody>
          <a:bodyPr/>
          <a:lstStyle>
            <a:lvl1pPr marL="0" indent="0">
              <a:buFontTx/>
              <a:buNone/>
              <a:defRPr sz="2400" b="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9704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36575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7712182A-7702-4F10-89BF-CF4BB8B75CC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30728" name="演示文稿" r:id="rId3" imgW="3983733" imgH="2985537" progId="PowerPoint.Show.8">
              <p:embed/>
            </p:oleObj>
          </a:graphicData>
        </a:graphic>
      </p:graphicFrame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>
          <a:xfrm>
            <a:off x="5524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BD56D824-C7FC-4411-A85B-EBDB5282C4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 baseline="0">
                <a:latin typeface="Verdana" pitchFamily="34" charset="0"/>
              </a:defRPr>
            </a:lvl1pPr>
            <a:lvl2pPr>
              <a:defRPr sz="1800" baseline="0">
                <a:latin typeface="Verdana" pitchFamily="34" charset="0"/>
              </a:defRPr>
            </a:lvl2pPr>
            <a:lvl3pPr>
              <a:defRPr sz="1600" baseline="0">
                <a:latin typeface="Verdana" pitchFamily="34" charset="0"/>
              </a:defRPr>
            </a:lvl3pPr>
            <a:lvl4pPr>
              <a:defRPr sz="1400" baseline="0">
                <a:latin typeface="Verdana" pitchFamily="34" charset="0"/>
              </a:defRPr>
            </a:lvl4pPr>
            <a:lvl5pPr>
              <a:defRPr sz="1200" baseline="0">
                <a:latin typeface="Verdana" pitchFamily="34" charset="0"/>
              </a:defRPr>
            </a:lvl5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7D6779B-4942-4BF4-92A1-5847F1FA05D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9B25605-6AEC-4D13-B769-5A92080C96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992AEC8-56B4-4041-B725-6984DDE7696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61F3184A-1C73-4E0F-AC7B-F29BCC17815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53A404E8-4EC2-4664-AAEF-2FA20E84163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7656" name="演示文稿" r:id="rId3" imgW="3983733" imgH="2985537" progId="PowerPoint.Show.8">
              <p:embed/>
            </p:oleObj>
          </a:graphicData>
        </a:graphic>
      </p:graphicFrame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>
          <a:xfrm>
            <a:off x="471488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8010089E-AA36-4A9B-9713-BA647BD844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019869"/>
            <a:ext cx="3008313" cy="7920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1019869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883965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9C4A5E5-EBAF-43D7-946B-3BA0B886F6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250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8680" name="演示文稿" r:id="rId3" imgW="3983733" imgH="2985537" progId="PowerPoint.Show.8">
              <p:embed/>
            </p:oleObj>
          </a:graphicData>
        </a:graphic>
      </p:graphicFrame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0"/>
          </p:nvPr>
        </p:nvSpPr>
        <p:spPr>
          <a:xfrm>
            <a:off x="539750" y="6356350"/>
            <a:ext cx="2895600" cy="365125"/>
          </a:xfrm>
        </p:spPr>
        <p:txBody>
          <a:bodyPr/>
          <a:lstStyle>
            <a:lvl1pPr algn="l">
              <a:defRPr dirty="0" smtClean="0">
                <a:solidFill>
                  <a:srgbClr val="EA5503"/>
                </a:solidFill>
              </a:defRPr>
            </a:lvl1pPr>
          </a:lstStyle>
          <a:p>
            <a:pPr>
              <a:defRPr/>
            </a:pPr>
            <a:r>
              <a:rPr lang="en-US" altLang="zh-CN" dirty="0" smtClean="0"/>
              <a:t>www.foundereagle.com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E60FCE8A-200C-4D60-8F92-C6ED6BCBA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B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180975" y="115888"/>
            <a:ext cx="87915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188913"/>
            <a:ext cx="6130925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29600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683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dirty="0" smtClean="0">
                <a:solidFill>
                  <a:srgbClr val="EA5503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www.founder.com.cn/en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Page </a:t>
            </a:r>
            <a:fld id="{0157F893-EF37-4A96-98F4-18F7C0A18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2" r:id="rId7"/>
    <p:sldLayoutId id="2147483760" r:id="rId8"/>
    <p:sldLayoutId id="2147483763" r:id="rId9"/>
    <p:sldLayoutId id="2147483764" r:id="rId10"/>
    <p:sldLayoutId id="2147483765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7171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zh-CN"/>
              <a:t>www.founder.com.cn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4F02D46-734A-4FFD-941F-CF0CD583684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7175" name="Picture 22" descr="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88"/>
            <a:ext cx="9144000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301625" y="642938"/>
            <a:ext cx="24320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dirty="0">
                <a:solidFill>
                  <a:schemeClr val="bg1"/>
                </a:solidFill>
                <a:latin typeface="Arial" charset="0"/>
              </a:rPr>
              <a:t>Thanks</a:t>
            </a:r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74650" y="393700"/>
            <a:ext cx="2430568" cy="3415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79200" tIns="39600" rIns="79200" bIns="39600">
            <a:spAutoFit/>
          </a:bodyPr>
          <a:lstStyle/>
          <a:p>
            <a:pPr defTabSz="8016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700" dirty="0" smtClean="0">
                <a:solidFill>
                  <a:schemeClr val="bg1"/>
                </a:solidFill>
                <a:latin typeface="Arial" charset="0"/>
                <a:ea typeface="+mn-ea"/>
              </a:rPr>
              <a:t>www.foundereagle.com</a:t>
            </a:r>
            <a:endParaRPr lang="en-US" altLang="zh-CN" sz="1700" dirty="0">
              <a:solidFill>
                <a:schemeClr val="bg1"/>
              </a:solidFill>
              <a:latin typeface="Arial" charset="0"/>
              <a:ea typeface="+mn-ea"/>
            </a:endParaRPr>
          </a:p>
        </p:txBody>
      </p:sp>
      <p:pic>
        <p:nvPicPr>
          <p:cNvPr id="7178" name="Picture 25" descr="2"/>
          <p:cNvPicPr>
            <a:picLocks noChangeAspect="1" noChangeArrowheads="1"/>
          </p:cNvPicPr>
          <p:nvPr/>
        </p:nvPicPr>
        <p:blipFill>
          <a:blip r:embed="rId4" cstate="print"/>
          <a:srcRect r="91336"/>
          <a:stretch>
            <a:fillRect/>
          </a:stretch>
        </p:blipFill>
        <p:spPr bwMode="auto">
          <a:xfrm>
            <a:off x="63500" y="4448175"/>
            <a:ext cx="127000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4572000" y="404813"/>
            <a:ext cx="4208463" cy="3571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79200" tIns="39600" rIns="79200" bIns="39600">
            <a:spAutoFit/>
          </a:bodyPr>
          <a:lstStyle/>
          <a:p>
            <a:pPr algn="r" defTabSz="801688">
              <a:defRPr/>
            </a:pPr>
            <a:r>
              <a:rPr lang="en-US" altLang="zh-CN" b="1" dirty="0">
                <a:solidFill>
                  <a:schemeClr val="bg1"/>
                </a:solidFill>
                <a:latin typeface="FrutigerNext LT Regular" pitchFamily="34" charset="0"/>
              </a:rPr>
              <a:t>Beijing Founder Electronics CO., Ltd.</a:t>
            </a: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363538" y="5722938"/>
            <a:ext cx="59372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No.9, 5th Street, Shangdi Information Industry Base Haidian District, Beijing 100085, China.</a:t>
            </a:r>
            <a:endParaRPr lang="en-US" altLang="zh-CN" sz="1100" dirty="0">
              <a:solidFill>
                <a:schemeClr val="bg1"/>
              </a:solidFill>
              <a:latin typeface="Arial" charset="0"/>
              <a:ea typeface="华文细黑" pitchFamily="2" charset="-122"/>
            </a:endParaRPr>
          </a:p>
          <a:p>
            <a:pPr>
              <a:lnSpc>
                <a:spcPct val="120000"/>
              </a:lnSpc>
              <a:defRPr/>
            </a:pPr>
            <a:r>
              <a:rPr lang="en-US" altLang="zh-CN" sz="1100" dirty="0">
                <a:solidFill>
                  <a:schemeClr val="bg1"/>
                </a:solidFill>
                <a:latin typeface="Arial" charset="0"/>
              </a:rPr>
              <a:t>Tel: +86 10 6298 1440    Fax: +86 10 6298 1440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6.vml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>
          <a:xfrm>
            <a:off x="0" y="2438400"/>
            <a:ext cx="9144000" cy="3687763"/>
          </a:xfrm>
        </p:spPr>
        <p:txBody>
          <a:bodyPr/>
          <a:lstStyle/>
          <a:p>
            <a:pPr algn="ctr">
              <a:buNone/>
            </a:pPr>
            <a:r>
              <a:rPr lang="en-US" altLang="zh-CN" sz="6000" b="1" dirty="0" smtClean="0"/>
              <a:t>Image Split Line</a:t>
            </a:r>
            <a:endParaRPr lang="zh-CN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Image Split Line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1400" b="1" dirty="0" smtClean="0">
                <a:latin typeface="Verdana" pitchFamily="34" charset="0"/>
                <a:ea typeface="微软雅黑" pitchFamily="34" charset="-122"/>
              </a:rPr>
              <a:t>Image Split Line</a:t>
            </a:r>
            <a:endParaRPr kumimoji="0" lang="en-US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905000"/>
            <a:ext cx="492125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629400" cy="719137"/>
          </a:xfrm>
        </p:spPr>
        <p:txBody>
          <a:bodyPr/>
          <a:lstStyle/>
          <a:p>
            <a:r>
              <a:rPr lang="en-US" altLang="zh-CN" dirty="0" smtClean="0"/>
              <a:t>Image Split Line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87D6779B-4942-4BF4-92A1-5847F1FA05D9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25" name="页脚占位符 3"/>
          <p:cNvSpPr>
            <a:spLocks noGrp="1"/>
          </p:cNvSpPr>
          <p:nvPr>
            <p:ph type="ftr" sz="quarter" idx="10"/>
          </p:nvPr>
        </p:nvSpPr>
        <p:spPr>
          <a:xfrm>
            <a:off x="468313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www.foundereagle.com</a:t>
            </a:r>
            <a:endParaRPr lang="en-US" altLang="zh-CN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内容占位符 17"/>
          <p:cNvSpPr txBox="1">
            <a:spLocks/>
          </p:cNvSpPr>
          <p:nvPr/>
        </p:nvSpPr>
        <p:spPr bwMode="auto">
          <a:xfrm>
            <a:off x="228600" y="990601"/>
            <a:ext cx="7696200" cy="53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2000" b="1" dirty="0" smtClean="0">
                <a:latin typeface="Verdana" pitchFamily="34" charset="0"/>
                <a:ea typeface="微软雅黑" pitchFamily="34" charset="-122"/>
              </a:rPr>
              <a:t>Image Split Line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微软雅黑" pitchFamily="34" charset="-122"/>
              <a:cs typeface="+mn-cs"/>
            </a:endParaRPr>
          </a:p>
        </p:txBody>
      </p:sp>
    </p:spTree>
    <p:controls>
      <p:control spid="45058" name="WindowsMediaPlayer1" r:id="rId2" imgW="7771429" imgH="4952381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underPPT-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FounderPPT-en</Template>
  <TotalTime>31828</TotalTime>
  <Words>27</Words>
  <Application>Microsoft Office PowerPoint</Application>
  <PresentationFormat>全屏显示(4:3)</PresentationFormat>
  <Paragraphs>14</Paragraphs>
  <Slides>3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6" baseType="lpstr">
      <vt:lpstr>FounderPPT-en</vt:lpstr>
      <vt:lpstr>自定义设计方案</vt:lpstr>
      <vt:lpstr>演示文稿</vt:lpstr>
      <vt:lpstr>幻灯片 1</vt:lpstr>
      <vt:lpstr>Image Split Line</vt:lpstr>
      <vt:lpstr>Image Split 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zhoubg</dc:creator>
  <cp:lastModifiedBy>xiong.lf</cp:lastModifiedBy>
  <cp:revision>1695</cp:revision>
  <dcterms:created xsi:type="dcterms:W3CDTF">2011-03-17T02:37:51Z</dcterms:created>
  <dcterms:modified xsi:type="dcterms:W3CDTF">2018-07-31T08:04:59Z</dcterms:modified>
</cp:coreProperties>
</file>