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9"/>
  </p:notesMasterIdLst>
  <p:handoutMasterIdLst>
    <p:handoutMasterId r:id="rId10"/>
  </p:handoutMasterIdLst>
  <p:sldIdLst>
    <p:sldId id="343" r:id="rId3"/>
    <p:sldId id="344" r:id="rId4"/>
    <p:sldId id="349" r:id="rId5"/>
    <p:sldId id="346" r:id="rId6"/>
    <p:sldId id="347" r:id="rId7"/>
    <p:sldId id="348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atent1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atent2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3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atent3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4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atent4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8.v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9.v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Latent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Latent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Latent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6" name="Picture 10" descr="qianying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1050" y="1905000"/>
            <a:ext cx="3794125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qianyi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905000"/>
            <a:ext cx="3817937" cy="35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Latent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Latent1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8704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Latent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Latent2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8089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Latent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Latent3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8192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Latent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Latent4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8499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31825</TotalTime>
  <Words>35</Words>
  <Application>Microsoft Office PowerPoint</Application>
  <PresentationFormat>全屏显示(4:3)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FounderPPT-en</vt:lpstr>
      <vt:lpstr>自定义设计方案</vt:lpstr>
      <vt:lpstr>演示文稿</vt:lpstr>
      <vt:lpstr>幻灯片 1</vt:lpstr>
      <vt:lpstr>Latent</vt:lpstr>
      <vt:lpstr>Latent</vt:lpstr>
      <vt:lpstr>Latent</vt:lpstr>
      <vt:lpstr>Latent</vt:lpstr>
      <vt:lpstr>Latent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1687</cp:revision>
  <dcterms:created xsi:type="dcterms:W3CDTF">2011-03-17T02:37:51Z</dcterms:created>
  <dcterms:modified xsi:type="dcterms:W3CDTF">2018-07-31T07:54:21Z</dcterms:modified>
</cp:coreProperties>
</file>