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activeX/activeX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0"/>
  </p:notesMasterIdLst>
  <p:handoutMasterIdLst>
    <p:handoutMasterId r:id="rId11"/>
  </p:handoutMasterIdLst>
  <p:sldIdLst>
    <p:sldId id="343" r:id="rId3"/>
    <p:sldId id="344" r:id="rId4"/>
    <p:sldId id="349" r:id="rId5"/>
    <p:sldId id="345" r:id="rId6"/>
    <p:sldId id="346" r:id="rId7"/>
    <p:sldId id="347" r:id="rId8"/>
    <p:sldId id="348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ock-Opening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ock-Opening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ock-Opening3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4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ock-Opening4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5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Lock-Opening5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9.v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10.v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Lock-Opening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Lock-Opening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Lock-Opening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dirty="0" smtClean="0">
                <a:latin typeface="Verdana" pitchFamily="34" charset="0"/>
                <a:ea typeface="微软雅黑" pitchFamily="34" charset="-122"/>
              </a:rPr>
              <a:t>To overlay a film on the image, and view from a certain angle, you will see a hiding pattern on the image.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dirty="0" smtClean="0">
                <a:latin typeface="Verdana" pitchFamily="34" charset="0"/>
                <a:ea typeface="微软雅黑" pitchFamily="34" charset="-122"/>
              </a:rPr>
              <a:t>The key to open the lock is the film with special screening.</a:t>
            </a: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56" descr="openlocksampl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981200"/>
            <a:ext cx="4725988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ootba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4963" y="3159125"/>
            <a:ext cx="792162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Lock-Opening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Lock-Opening1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53250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Lock-Opening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Lock-Opening2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505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Lock-Opening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Lock-Opening3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608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Lock-Opening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Lock-Opening4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7106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Lock-Opening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Lock-Opening5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8130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31830</TotalTime>
  <Words>79</Words>
  <Application>Microsoft Office PowerPoint</Application>
  <PresentationFormat>全屏显示(4:3)</PresentationFormat>
  <Paragraphs>36</Paragraphs>
  <Slides>7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FounderPPT-en</vt:lpstr>
      <vt:lpstr>自定义设计方案</vt:lpstr>
      <vt:lpstr>演示文稿</vt:lpstr>
      <vt:lpstr>幻灯片 1</vt:lpstr>
      <vt:lpstr>Lock-Opening</vt:lpstr>
      <vt:lpstr>Lock-Opening</vt:lpstr>
      <vt:lpstr>Lock-Opening</vt:lpstr>
      <vt:lpstr>Lock-Opening</vt:lpstr>
      <vt:lpstr>Lock-Opening</vt:lpstr>
      <vt:lpstr>Lock-Opening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1698</cp:revision>
  <dcterms:created xsi:type="dcterms:W3CDTF">2011-03-17T02:37:51Z</dcterms:created>
  <dcterms:modified xsi:type="dcterms:W3CDTF">2018-07-31T08:18:26Z</dcterms:modified>
</cp:coreProperties>
</file>