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7"/>
  </p:notesMasterIdLst>
  <p:handoutMasterIdLst>
    <p:handoutMasterId r:id="rId8"/>
  </p:handoutMasterIdLst>
  <p:sldIdLst>
    <p:sldId id="343" r:id="rId3"/>
    <p:sldId id="344" r:id="rId4"/>
    <p:sldId id="346" r:id="rId5"/>
    <p:sldId id="345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ImageRelief1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ImageRelief2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7.v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Image Relief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Relief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Image Relief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  <p:pic>
        <p:nvPicPr>
          <p:cNvPr id="8" name="Picture 11" descr="relief on image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057400"/>
            <a:ext cx="30432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209800"/>
            <a:ext cx="3236913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Relief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Image Relief1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71682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Relief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Image Relief2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69634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31832</TotalTime>
  <Words>30</Words>
  <Application>Microsoft Office PowerPoint</Application>
  <PresentationFormat>全屏显示(4:3)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FounderPPT-en</vt:lpstr>
      <vt:lpstr>自定义设计方案</vt:lpstr>
      <vt:lpstr>演示文稿</vt:lpstr>
      <vt:lpstr>幻灯片 1</vt:lpstr>
      <vt:lpstr>Image Relief</vt:lpstr>
      <vt:lpstr>Image Relief</vt:lpstr>
      <vt:lpstr>Image Relief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1696</cp:revision>
  <dcterms:created xsi:type="dcterms:W3CDTF">2011-03-17T02:37:51Z</dcterms:created>
  <dcterms:modified xsi:type="dcterms:W3CDTF">2018-07-31T08:04:26Z</dcterms:modified>
</cp:coreProperties>
</file>