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8"/>
  </p:notesMasterIdLst>
  <p:handoutMasterIdLst>
    <p:handoutMasterId r:id="rId9"/>
  </p:handoutMasterIdLst>
  <p:sldIdLst>
    <p:sldId id="343" r:id="rId3"/>
    <p:sldId id="347" r:id="rId4"/>
    <p:sldId id="344" r:id="rId5"/>
    <p:sldId id="345" r:id="rId6"/>
    <p:sldId id="346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ReliefonCurve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ReliefonLine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ReliefonSplitLine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Relief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Relief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6" descr="图像浮雕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362200"/>
            <a:ext cx="4930775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Relief on Curve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38916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Relief on Line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505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Relief on Split Line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608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31826</TotalTime>
  <Words>37</Words>
  <Application>Microsoft Office PowerPoint</Application>
  <PresentationFormat>全屏显示(4:3)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FounderPPT-en</vt:lpstr>
      <vt:lpstr>自定义设计方案</vt:lpstr>
      <vt:lpstr>演示文稿</vt:lpstr>
      <vt:lpstr>幻灯片 1</vt:lpstr>
      <vt:lpstr>Image Relief</vt:lpstr>
      <vt:lpstr>Relief</vt:lpstr>
      <vt:lpstr>Relief</vt:lpstr>
      <vt:lpstr>Relief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1688</cp:revision>
  <dcterms:created xsi:type="dcterms:W3CDTF">2011-03-17T02:37:51Z</dcterms:created>
  <dcterms:modified xsi:type="dcterms:W3CDTF">2018-07-31T08:04:08Z</dcterms:modified>
</cp:coreProperties>
</file>