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6"/>
  </p:notesMasterIdLst>
  <p:handoutMasterIdLst>
    <p:handoutMasterId r:id="rId7"/>
  </p:handoutMasterIdLst>
  <p:sldIdLst>
    <p:sldId id="343" r:id="rId3"/>
    <p:sldId id="344" r:id="rId4"/>
    <p:sldId id="345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5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632" autoAdjust="0"/>
    <p:restoredTop sz="74400" autoAdjust="0"/>
  </p:normalViewPr>
  <p:slideViewPr>
    <p:cSldViewPr>
      <p:cViewPr varScale="1">
        <p:scale>
          <a:sx n="71" d="100"/>
          <a:sy n="71" d="100"/>
        </p:scale>
        <p:origin x="-11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ImageRasterize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6927C-1868-455E-9351-D1DFED7DEACE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69857B-127E-4437-8E33-A4409C0E1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506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CC8471-9412-4262-8C19-360068654ED8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DFC43F-D9C7-41F8-9EE4-5D5A9B395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1763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4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5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2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3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632" name="演示文稿" r:id="rId3" imgW="3983733" imgH="2985537" progId="PowerPoint.Show.8">
              <p:embed/>
            </p:oleObj>
          </a:graphicData>
        </a:graphic>
      </p:graphicFrame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4611688" y="6057900"/>
            <a:ext cx="4208462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sz="1500" b="1" dirty="0">
                <a:latin typeface="Arial" charset="0"/>
              </a:rPr>
              <a:t>Beijing Founder Electronics CO., Ltd.</a:t>
            </a: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401638" y="5373688"/>
            <a:ext cx="4891087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defTabSz="801688">
              <a:defRPr/>
            </a:pPr>
            <a:r>
              <a:rPr lang="en-US" altLang="zh-CN" sz="1200" dirty="0" smtClean="0">
                <a:solidFill>
                  <a:srgbClr val="EA5703"/>
                </a:solidFill>
                <a:latin typeface="Arial" charset="0"/>
              </a:rPr>
              <a:t>www.foundereagle.com</a:t>
            </a:r>
            <a:endParaRPr lang="en-US" altLang="zh-CN" sz="1200" dirty="0">
              <a:solidFill>
                <a:srgbClr val="EA5703"/>
              </a:solidFill>
              <a:latin typeface="Arial" charset="0"/>
            </a:endParaRPr>
          </a:p>
          <a:p>
            <a:pPr defTabSz="801688">
              <a:defRPr/>
            </a:pPr>
            <a:endParaRPr lang="en-US" altLang="zh-CN" sz="1200" dirty="0">
              <a:solidFill>
                <a:srgbClr val="EA5703"/>
              </a:solidFill>
              <a:latin typeface="FrutigerNext LT Regular" pitchFamily="34" charset="0"/>
            </a:endParaRPr>
          </a:p>
          <a:p>
            <a:pPr defTabSz="801688">
              <a:defRPr/>
            </a:pPr>
            <a:r>
              <a:rPr lang="en-US" altLang="zh-CN" sz="1200" dirty="0">
                <a:latin typeface="Arial" charset="0"/>
                <a:ea typeface="MS PGothic" pitchFamily="34" charset="-128"/>
              </a:rPr>
              <a:t>Founder Information Industry </a:t>
            </a:r>
            <a:r>
              <a:rPr lang="en-US" altLang="zh-CN" sz="1200" dirty="0">
                <a:latin typeface="Arial" charset="0"/>
              </a:rPr>
              <a:t>is a leader in the information </a:t>
            </a:r>
            <a:r>
              <a:rPr lang="en-US" altLang="zh-CN" sz="1200" dirty="0">
                <a:latin typeface="Arial" charset="0"/>
                <a:ea typeface="MS PGothic" pitchFamily="34" charset="-128"/>
              </a:rPr>
              <a:t>technology,</a:t>
            </a:r>
            <a:r>
              <a:rPr lang="en-US" altLang="zh-CN" sz="1200" dirty="0">
                <a:latin typeface="Arial" charset="0"/>
              </a:rPr>
              <a:t> providing comprehensive solutions, including IT services, software, hardware, and data operation.</a:t>
            </a:r>
          </a:p>
        </p:txBody>
      </p:sp>
      <p:pic>
        <p:nvPicPr>
          <p:cNvPr id="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75" y="95250"/>
            <a:ext cx="8883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9"/>
          <p:cNvSpPr>
            <a:spLocks noGrp="1" noChangeArrowheads="1"/>
          </p:cNvSpPr>
          <p:nvPr>
            <p:ph type="ctrTitle"/>
          </p:nvPr>
        </p:nvSpPr>
        <p:spPr>
          <a:xfrm>
            <a:off x="390525" y="2205038"/>
            <a:ext cx="6629400" cy="803275"/>
          </a:xfrm>
        </p:spPr>
        <p:txBody>
          <a:bodyPr/>
          <a:lstStyle>
            <a:lvl1pPr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1" name="Rectangle 8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242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2400" b="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9704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36575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712182A-7702-4F10-89BF-CF4BB8B75C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8" name="演示文稿" r:id="rId3" imgW="3983733" imgH="2985537" progId="PowerPoint.Show.8">
              <p:embed/>
            </p:oleObj>
          </a:graphicData>
        </a:graphic>
      </p:graphicFrame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524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56D824-C7FC-4411-A85B-EBDB5282C4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Verdana" pitchFamily="34" charset="0"/>
              </a:defRPr>
            </a:lvl1pPr>
            <a:lvl2pPr>
              <a:defRPr sz="1800" baseline="0">
                <a:latin typeface="Verdana" pitchFamily="34" charset="0"/>
              </a:defRPr>
            </a:lvl2pPr>
            <a:lvl3pPr>
              <a:defRPr sz="1600" baseline="0">
                <a:latin typeface="Verdana" pitchFamily="34" charset="0"/>
              </a:defRPr>
            </a:lvl3pPr>
            <a:lvl4pPr>
              <a:defRPr sz="1400" baseline="0">
                <a:latin typeface="Verdana" pitchFamily="34" charset="0"/>
              </a:defRPr>
            </a:lvl4pPr>
            <a:lvl5pP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7D6779B-4942-4BF4-92A1-5847F1FA05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9B25605-6AEC-4D13-B769-5A92080C9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992AEC8-56B4-4041-B725-6984DDE76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61F3184A-1C73-4E0F-AC7B-F29BCC1781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3A404E8-4EC2-4664-AAEF-2FA20E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7656" name="演示文稿" r:id="rId3" imgW="3983733" imgH="2985537" progId="PowerPoint.Show.8">
              <p:embed/>
            </p:oleObj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471488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010089E-AA36-4A9B-9713-BA647BD84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19869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9C4A5E5-EBAF-43D7-946B-3BA0B886F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8680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397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60FCE8A-200C-4D60-8F92-C6ED6BCBA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80975" y="115888"/>
            <a:ext cx="8791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6130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rgbClr val="EA550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www.founder.com.cn/en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0157F893-EF37-4A96-98F4-18F7C0A1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2" r:id="rId7"/>
    <p:sldLayoutId id="2147483760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02D46-734A-4FFD-941F-CF0CD58368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2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1625" y="642938"/>
            <a:ext cx="243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bg1"/>
                </a:solidFill>
                <a:latin typeface="Arial" charset="0"/>
              </a:rPr>
              <a:t>Thanks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74650" y="393700"/>
            <a:ext cx="2430568" cy="341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9200" tIns="39600" rIns="79200" bIns="39600">
            <a:spAutoFit/>
          </a:bodyPr>
          <a:lstStyle/>
          <a:p>
            <a:pPr defTabSz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700" dirty="0" smtClean="0">
                <a:solidFill>
                  <a:schemeClr val="bg1"/>
                </a:solidFill>
                <a:latin typeface="Arial" charset="0"/>
                <a:ea typeface="+mn-ea"/>
              </a:rPr>
              <a:t>www.foundereagle.com</a:t>
            </a:r>
            <a:endParaRPr lang="en-US" altLang="zh-CN" sz="1700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7178" name="Picture 25" descr="2"/>
          <p:cNvPicPr>
            <a:picLocks noChangeAspect="1" noChangeArrowheads="1"/>
          </p:cNvPicPr>
          <p:nvPr/>
        </p:nvPicPr>
        <p:blipFill>
          <a:blip r:embed="rId4" cstate="print"/>
          <a:srcRect r="91336"/>
          <a:stretch>
            <a:fillRect/>
          </a:stretch>
        </p:blipFill>
        <p:spPr bwMode="auto">
          <a:xfrm>
            <a:off x="63500" y="4448175"/>
            <a:ext cx="1270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404813"/>
            <a:ext cx="4208463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b="1" dirty="0">
                <a:solidFill>
                  <a:schemeClr val="bg1"/>
                </a:solidFill>
                <a:latin typeface="FrutigerNext LT Regular" pitchFamily="34" charset="0"/>
              </a:rPr>
              <a:t>Beijing Founder Electronics CO., Ltd.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3538" y="5722938"/>
            <a:ext cx="5937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No.9, 5th Street, Shangdi Information Industry Base Haidian District, Beijing 100085, China.</a:t>
            </a:r>
            <a:endParaRPr lang="en-US" altLang="zh-CN" sz="1100" dirty="0">
              <a:solidFill>
                <a:schemeClr val="bg1"/>
              </a:solidFill>
              <a:latin typeface="Arial" charset="0"/>
              <a:ea typeface="华文细黑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Tel: +86 10 6298 1440    Fax: +86 10 6298 1440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6.v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algn="ctr">
              <a:buNone/>
            </a:pPr>
            <a:r>
              <a:rPr lang="en-US" altLang="zh-CN" sz="6000" b="1" dirty="0" smtClean="0"/>
              <a:t>Image </a:t>
            </a:r>
            <a:r>
              <a:rPr lang="en-US" altLang="zh-CN" sz="6000" b="1" dirty="0" err="1" smtClean="0"/>
              <a:t>Rasterize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smtClean="0"/>
              <a:t>Image Rasterize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400" b="1" dirty="0" smtClean="0">
                <a:latin typeface="Verdana" pitchFamily="34" charset="0"/>
                <a:ea typeface="微软雅黑" pitchFamily="34" charset="-122"/>
              </a:rPr>
              <a:t>Image </a:t>
            </a:r>
            <a:r>
              <a:rPr lang="en-US" sz="1400" b="1" dirty="0" err="1" smtClean="0">
                <a:latin typeface="Verdana" pitchFamily="34" charset="0"/>
                <a:ea typeface="微软雅黑" pitchFamily="34" charset="-122"/>
              </a:rPr>
              <a:t>Rasterize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0450" y="2522537"/>
            <a:ext cx="28289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SuperLine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1813" y="2438400"/>
            <a:ext cx="3081337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827588" y="4044950"/>
            <a:ext cx="428625" cy="411162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85935" tIns="42968" rIns="85935" bIns="42968"/>
          <a:lstStyle/>
          <a:p>
            <a:pPr defTabSz="858838" eaLnBrk="0" hangingPunct="0"/>
            <a:endParaRPr lang="zh-CN" altLang="en-US" sz="2300" b="0">
              <a:ea typeface="MS PGothic" pitchFamily="34" charset="-128"/>
            </a:endParaRP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50" y="2736850"/>
            <a:ext cx="22574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Elbow Connector 7"/>
          <p:cNvCxnSpPr>
            <a:cxnSpLocks noChangeShapeType="1"/>
          </p:cNvCxnSpPr>
          <p:nvPr/>
        </p:nvCxnSpPr>
        <p:spPr bwMode="auto">
          <a:xfrm>
            <a:off x="5340350" y="4752975"/>
            <a:ext cx="1571625" cy="158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smtClean="0"/>
              <a:t>Image Rasterize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Image </a:t>
            </a:r>
            <a:r>
              <a:rPr lang="en-US" sz="2000" b="1" dirty="0" err="1" smtClean="0">
                <a:latin typeface="Verdana" pitchFamily="34" charset="0"/>
                <a:ea typeface="微软雅黑" pitchFamily="34" charset="-122"/>
              </a:rPr>
              <a:t>Rasterize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45058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nderPPT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FounderPPT-en</Template>
  <TotalTime>31828</TotalTime>
  <Words>22</Words>
  <Application>Microsoft Office PowerPoint</Application>
  <PresentationFormat>全屏显示(4:3)</PresentationFormat>
  <Paragraphs>14</Paragraphs>
  <Slides>3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6" baseType="lpstr">
      <vt:lpstr>FounderPPT-en</vt:lpstr>
      <vt:lpstr>自定义设计方案</vt:lpstr>
      <vt:lpstr>演示文稿</vt:lpstr>
      <vt:lpstr>幻灯片 1</vt:lpstr>
      <vt:lpstr>Image Rasterize</vt:lpstr>
      <vt:lpstr>Image Rasterize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zhoubg</dc:creator>
  <cp:lastModifiedBy>xiong.lf</cp:lastModifiedBy>
  <cp:revision>1694</cp:revision>
  <dcterms:created xsi:type="dcterms:W3CDTF">2011-03-17T02:37:51Z</dcterms:created>
  <dcterms:modified xsi:type="dcterms:W3CDTF">2018-07-31T08:06:31Z</dcterms:modified>
</cp:coreProperties>
</file>