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343" r:id="rId3"/>
    <p:sldId id="344" r:id="rId4"/>
    <p:sldId id="345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Rasterize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Image </a:t>
            </a:r>
            <a:r>
              <a:rPr lang="en-US" altLang="zh-CN" sz="6000" b="1" dirty="0" err="1" smtClean="0"/>
              <a:t>Rasterize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smtClean="0"/>
              <a:t>Image Rasterize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Image </a:t>
            </a:r>
            <a:r>
              <a:rPr lang="en-US" sz="1400" b="1" dirty="0" err="1" smtClean="0">
                <a:latin typeface="Verdana" pitchFamily="34" charset="0"/>
                <a:ea typeface="微软雅黑" pitchFamily="34" charset="-122"/>
              </a:rPr>
              <a:t>Rasterize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0450" y="2522537"/>
            <a:ext cx="28289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SuperLin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813" y="2438400"/>
            <a:ext cx="3081337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827588" y="4044950"/>
            <a:ext cx="428625" cy="411162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85935" tIns="42968" rIns="85935" bIns="42968"/>
          <a:lstStyle/>
          <a:p>
            <a:pPr defTabSz="858838" eaLnBrk="0" hangingPunct="0"/>
            <a:endParaRPr lang="zh-CN" altLang="en-US" sz="2300" b="0">
              <a:ea typeface="MS PGothic" pitchFamily="34" charset="-128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2736850"/>
            <a:ext cx="22574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Elbow Connector 7"/>
          <p:cNvCxnSpPr>
            <a:cxnSpLocks noChangeShapeType="1"/>
          </p:cNvCxnSpPr>
          <p:nvPr/>
        </p:nvCxnSpPr>
        <p:spPr bwMode="auto">
          <a:xfrm>
            <a:off x="5340350" y="4752975"/>
            <a:ext cx="1571625" cy="1587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smtClean="0"/>
              <a:t>Image Rasterize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</a:t>
            </a:r>
            <a:r>
              <a:rPr lang="en-US" sz="2000" b="1" dirty="0" err="1" smtClean="0">
                <a:latin typeface="Verdana" pitchFamily="34" charset="0"/>
                <a:ea typeface="微软雅黑" pitchFamily="34" charset="-122"/>
              </a:rPr>
              <a:t>Rasterize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22</Words>
  <Application>Microsoft Office PowerPoint</Application>
  <PresentationFormat>全屏显示(4:3)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FounderPPT-en</vt:lpstr>
      <vt:lpstr>自定义设计方案</vt:lpstr>
      <vt:lpstr>演示文稿</vt:lpstr>
      <vt:lpstr>幻灯片 1</vt:lpstr>
      <vt:lpstr>Image Rasterize</vt:lpstr>
      <vt:lpstr>Image Rasterize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1694</cp:revision>
  <dcterms:created xsi:type="dcterms:W3CDTF">2011-03-17T02:37:51Z</dcterms:created>
  <dcterms:modified xsi:type="dcterms:W3CDTF">2018-07-31T08:06:31Z</dcterms:modified>
</cp:coreProperties>
</file>