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343" r:id="rId3"/>
    <p:sldId id="344" r:id="rId4"/>
    <p:sldId id="345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Refraction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Refraction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Refraction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Refraction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13" descr="23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1514475"/>
            <a:ext cx="65500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086100"/>
            <a:ext cx="3392488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Refraction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Refraction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17</Words>
  <Application>Microsoft Office PowerPoint</Application>
  <PresentationFormat>全屏显示(4:3)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FounderPPT-en</vt:lpstr>
      <vt:lpstr>自定义设计方案</vt:lpstr>
      <vt:lpstr>演示文稿</vt:lpstr>
      <vt:lpstr>幻灯片 1</vt:lpstr>
      <vt:lpstr>Refraction</vt:lpstr>
      <vt:lpstr>Refraction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1695</cp:revision>
  <dcterms:created xsi:type="dcterms:W3CDTF">2011-03-17T02:37:51Z</dcterms:created>
  <dcterms:modified xsi:type="dcterms:W3CDTF">2018-07-31T07:58:03Z</dcterms:modified>
</cp:coreProperties>
</file>