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9"/>
  </p:notesMasterIdLst>
  <p:handoutMasterIdLst>
    <p:handoutMasterId r:id="rId10"/>
  </p:handoutMasterIdLst>
  <p:sldIdLst>
    <p:sldId id="343" r:id="rId3"/>
    <p:sldId id="344" r:id="rId4"/>
    <p:sldId id="348" r:id="rId5"/>
    <p:sldId id="345" r:id="rId6"/>
    <p:sldId id="346" r:id="rId7"/>
    <p:sldId id="347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Engraving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Engraving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Engraving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4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Engraving4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9.v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Image Engraving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Engraving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Image </a:t>
            </a: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Engraving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4" descr="水波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905000"/>
            <a:ext cx="390525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Engraving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Engraving1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963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Engraving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Engraving2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3490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Engraving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Engraving3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451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Engraving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Engraving4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553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46</Words>
  <Application>Microsoft Office PowerPoint</Application>
  <PresentationFormat>全屏显示(4:3)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FounderPPT-en</vt:lpstr>
      <vt:lpstr>自定义设计方案</vt:lpstr>
      <vt:lpstr>演示文稿</vt:lpstr>
      <vt:lpstr>幻灯片 1</vt:lpstr>
      <vt:lpstr>Image Engraving</vt:lpstr>
      <vt:lpstr>Image Engraving</vt:lpstr>
      <vt:lpstr>Image Engraving</vt:lpstr>
      <vt:lpstr>Image Engraving</vt:lpstr>
      <vt:lpstr>Image Engraving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1693</cp:revision>
  <dcterms:created xsi:type="dcterms:W3CDTF">2011-03-17T02:37:51Z</dcterms:created>
  <dcterms:modified xsi:type="dcterms:W3CDTF">2018-07-31T08:05:39Z</dcterms:modified>
</cp:coreProperties>
</file>