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activeX/activeX4.xml" ContentType="application/vnd.ms-office.activeX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ctiveX/activeX2.xml" ContentType="application/vnd.ms-office.activeX+xml"/>
  <Override PartName="/ppt/activeX/activeX3.xml" ContentType="application/vnd.ms-office.activeX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activeX/activeX1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ppt" ContentType="application/vnd.ms-powerpoi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activeX/activeX5.xml" ContentType="application/vnd.ms-office.activeX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87" r:id="rId2"/>
  </p:sldMasterIdLst>
  <p:notesMasterIdLst>
    <p:notesMasterId r:id="rId9"/>
  </p:notesMasterIdLst>
  <p:handoutMasterIdLst>
    <p:handoutMasterId r:id="rId10"/>
  </p:handoutMasterIdLst>
  <p:sldIdLst>
    <p:sldId id="343" r:id="rId3"/>
    <p:sldId id="344" r:id="rId4"/>
    <p:sldId id="345" r:id="rId5"/>
    <p:sldId id="346" r:id="rId6"/>
    <p:sldId id="347" r:id="rId7"/>
    <p:sldId id="348" r:id="rId8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550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8034E78-7F5D-4C2E-B375-FC64B27BC917}" styleName="深色样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EC20E35-A176-4012-BC5E-935CFFF8708E}" styleName="中度样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1632" autoAdjust="0"/>
    <p:restoredTop sz="74400" autoAdjust="0"/>
  </p:normalViewPr>
  <p:slideViewPr>
    <p:cSldViewPr>
      <p:cViewPr varScale="1">
        <p:scale>
          <a:sx n="71" d="100"/>
          <a:sy n="71" d="100"/>
        </p:scale>
        <p:origin x="-114" y="-9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94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activeX/activeX1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Q1.mp4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0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21586"/>
  <ax:ocxPr ax:name="_cy" ax:value="13758"/>
</ax:ocx>
</file>

<file path=ppt/activeX/activeX2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Q2.mp4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0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21586"/>
  <ax:ocxPr ax:name="_cy" ax:value="13758"/>
</ax:ocx>
</file>

<file path=ppt/activeX/activeX3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Q3.mp4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0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21586"/>
  <ax:ocxPr ax:name="_cy" ax:value="13758"/>
</ax:ocx>
</file>

<file path=ppt/activeX/activeX4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Q4.mp4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0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21586"/>
  <ax:ocxPr ax:name="_cy" ax:value="13758"/>
</ax:ocx>
</file>

<file path=ppt/activeX/activeX5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Q5.mp4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0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21586"/>
  <ax:ocxPr ax:name="_cy" ax:value="13758"/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FA6927C-1868-455E-9351-D1DFED7DEACE}" type="datetimeFigureOut">
              <a:rPr lang="zh-CN" altLang="en-US"/>
              <a:pPr>
                <a:defRPr/>
              </a:pPr>
              <a:t>2018/7/25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069857B-127E-4437-8E33-A4409C0E1C1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8506744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2CC8471-9412-4262-8C19-360068654ED8}" type="datetimeFigureOut">
              <a:rPr lang="zh-CN" altLang="en-US"/>
              <a:pPr>
                <a:defRPr/>
              </a:pPr>
              <a:t>2018/7/25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0DFC43F-D9C7-41F8-9EE4-5D5A9B395E6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0176379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1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4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4.v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5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5.v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2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3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6632" name="演示文稿" r:id="rId3" imgW="3983733" imgH="2985537" progId="PowerPoint.Show.8">
              <p:embed/>
            </p:oleObj>
          </a:graphicData>
        </a:graphic>
      </p:graphicFrame>
      <p:sp>
        <p:nvSpPr>
          <p:cNvPr id="5" name="Text Box 86"/>
          <p:cNvSpPr txBox="1">
            <a:spLocks noChangeArrowheads="1"/>
          </p:cNvSpPr>
          <p:nvPr/>
        </p:nvSpPr>
        <p:spPr bwMode="auto">
          <a:xfrm>
            <a:off x="4611688" y="6057900"/>
            <a:ext cx="4208462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algn="r" defTabSz="801688">
              <a:defRPr/>
            </a:pPr>
            <a:r>
              <a:rPr lang="en-US" altLang="zh-CN" sz="1500" b="1" dirty="0">
                <a:latin typeface="Arial" charset="0"/>
              </a:rPr>
              <a:t>Beijing Founder Electronics CO., Ltd.</a:t>
            </a:r>
          </a:p>
        </p:txBody>
      </p:sp>
      <p:sp>
        <p:nvSpPr>
          <p:cNvPr id="6" name="Rectangle 87"/>
          <p:cNvSpPr>
            <a:spLocks noChangeArrowheads="1"/>
          </p:cNvSpPr>
          <p:nvPr/>
        </p:nvSpPr>
        <p:spPr bwMode="auto">
          <a:xfrm>
            <a:off x="401638" y="5373688"/>
            <a:ext cx="4891087" cy="1003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defTabSz="801688">
              <a:defRPr/>
            </a:pPr>
            <a:r>
              <a:rPr lang="en-US" altLang="zh-CN" sz="1200" dirty="0" smtClean="0">
                <a:solidFill>
                  <a:srgbClr val="EA5703"/>
                </a:solidFill>
                <a:latin typeface="Arial" charset="0"/>
              </a:rPr>
              <a:t>www.foundereagle.com</a:t>
            </a:r>
            <a:endParaRPr lang="en-US" altLang="zh-CN" sz="1200" dirty="0">
              <a:solidFill>
                <a:srgbClr val="EA5703"/>
              </a:solidFill>
              <a:latin typeface="Arial" charset="0"/>
            </a:endParaRPr>
          </a:p>
          <a:p>
            <a:pPr defTabSz="801688">
              <a:defRPr/>
            </a:pPr>
            <a:endParaRPr lang="en-US" altLang="zh-CN" sz="1200" dirty="0">
              <a:solidFill>
                <a:srgbClr val="EA5703"/>
              </a:solidFill>
              <a:latin typeface="FrutigerNext LT Regular" pitchFamily="34" charset="0"/>
            </a:endParaRPr>
          </a:p>
          <a:p>
            <a:pPr defTabSz="801688">
              <a:defRPr/>
            </a:pPr>
            <a:r>
              <a:rPr lang="en-US" altLang="zh-CN" sz="1200" dirty="0">
                <a:latin typeface="Arial" charset="0"/>
                <a:ea typeface="MS PGothic" pitchFamily="34" charset="-128"/>
              </a:rPr>
              <a:t>Founder Information Industry </a:t>
            </a:r>
            <a:r>
              <a:rPr lang="en-US" altLang="zh-CN" sz="1200" dirty="0">
                <a:latin typeface="Arial" charset="0"/>
              </a:rPr>
              <a:t>is a leader in the information </a:t>
            </a:r>
            <a:r>
              <a:rPr lang="en-US" altLang="zh-CN" sz="1200" dirty="0">
                <a:latin typeface="Arial" charset="0"/>
                <a:ea typeface="MS PGothic" pitchFamily="34" charset="-128"/>
              </a:rPr>
              <a:t>technology,</a:t>
            </a:r>
            <a:r>
              <a:rPr lang="en-US" altLang="zh-CN" sz="1200" dirty="0">
                <a:latin typeface="Arial" charset="0"/>
              </a:rPr>
              <a:t> providing comprehensive solutions, including IT services, software, hardware, and data operation.</a:t>
            </a:r>
          </a:p>
        </p:txBody>
      </p:sp>
      <p:pic>
        <p:nvPicPr>
          <p:cNvPr id="7" name="Picture 85" descr="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0175" y="95250"/>
            <a:ext cx="8883650" cy="162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79"/>
          <p:cNvSpPr>
            <a:spLocks noGrp="1" noChangeArrowheads="1"/>
          </p:cNvSpPr>
          <p:nvPr>
            <p:ph type="ctrTitle"/>
          </p:nvPr>
        </p:nvSpPr>
        <p:spPr>
          <a:xfrm>
            <a:off x="390525" y="2205038"/>
            <a:ext cx="6629400" cy="803275"/>
          </a:xfrm>
        </p:spPr>
        <p:txBody>
          <a:bodyPr/>
          <a:lstStyle>
            <a:lvl1pPr>
              <a:defRPr sz="3200" b="1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altLang="zh-CN"/>
          </a:p>
        </p:txBody>
      </p:sp>
      <p:sp>
        <p:nvSpPr>
          <p:cNvPr id="11" name="Rectangle 80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124200"/>
            <a:ext cx="6400800" cy="609600"/>
          </a:xfrm>
        </p:spPr>
        <p:txBody>
          <a:bodyPr/>
          <a:lstStyle>
            <a:lvl1pPr marL="0" indent="0">
              <a:buFontTx/>
              <a:buNone/>
              <a:defRPr sz="2400" b="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9704" name="演示文稿" r:id="rId3" imgW="3983733" imgH="2985537" progId="PowerPoint.Show.8">
              <p:embed/>
            </p:oleObj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536575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7712182A-7702-4F10-89BF-CF4BB8B75CC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30728" name="演示文稿" r:id="rId3" imgW="3983733" imgH="2985537" progId="PowerPoint.Show.8">
              <p:embed/>
            </p:oleObj>
          </a:graphicData>
        </a:graphic>
      </p:graphicFrame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073427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073427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552450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BD56D824-C7FC-4411-A85B-EBDB5282C4C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Verdana" pitchFamily="34" charset="0"/>
              </a:defRPr>
            </a:lvl1pPr>
            <a:lvl2pPr>
              <a:defRPr sz="1800" baseline="0">
                <a:latin typeface="Verdana" pitchFamily="34" charset="0"/>
              </a:defRPr>
            </a:lvl2pPr>
            <a:lvl3pPr>
              <a:defRPr sz="1600" baseline="0">
                <a:latin typeface="Verdana" pitchFamily="34" charset="0"/>
              </a:defRPr>
            </a:lvl3pPr>
            <a:lvl4pPr>
              <a:defRPr sz="1400" baseline="0">
                <a:latin typeface="Verdana" pitchFamily="34" charset="0"/>
              </a:defRPr>
            </a:lvl4pPr>
            <a:lvl5pPr>
              <a:defRPr sz="1200" baseline="0">
                <a:latin typeface="Verdana" pitchFamily="34" charset="0"/>
              </a:defRPr>
            </a:lvl5pPr>
          </a:lstStyle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zh-CN" altLang="en-US" dirty="0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87D6779B-4942-4BF4-92A1-5847F1FA05D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59B25605-6AEC-4D13-B769-5A92080C96C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E992AEC8-56B4-4041-B725-6984DDE7696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61F3184A-1C73-4E0F-AC7B-F29BCC17815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53A404E8-4EC2-4664-AAEF-2FA20E84163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7656" name="演示文稿" r:id="rId3" imgW="3983733" imgH="2985537" progId="PowerPoint.Show.8">
              <p:embed/>
            </p:oleObj>
          </a:graphicData>
        </a:graphic>
      </p:graphicFrame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>
          <a:xfrm>
            <a:off x="471488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8010089E-AA36-4A9B-9713-BA647BD8449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019869"/>
            <a:ext cx="3008313" cy="7920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1019869"/>
            <a:ext cx="5111750" cy="52174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883965"/>
            <a:ext cx="3008313" cy="43533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C9C4A5E5-EBAF-43D7-946B-3BA0B886F60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8680" name="演示文稿" r:id="rId3" imgW="3983733" imgH="2985537" progId="PowerPoint.Show.8">
              <p:embed/>
            </p:oleObj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0"/>
          </p:nvPr>
        </p:nvSpPr>
        <p:spPr>
          <a:xfrm>
            <a:off x="539750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E60FCE8A-200C-4D60-8F92-C6ED6BCBA45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B-1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180975" y="115888"/>
            <a:ext cx="879157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188913"/>
            <a:ext cx="613092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9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125538"/>
            <a:ext cx="822960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683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dirty="0" smtClean="0">
                <a:solidFill>
                  <a:srgbClr val="EA5503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www.founder.com.cn/en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Page </a:t>
            </a:r>
            <a:fld id="{0157F893-EF37-4A96-98F4-18F7C0A1899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2" r:id="rId7"/>
    <p:sldLayoutId id="2147483760" r:id="rId8"/>
    <p:sldLayoutId id="2147483763" r:id="rId9"/>
    <p:sldLayoutId id="2147483764" r:id="rId10"/>
    <p:sldLayoutId id="2147483765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7171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www.founder.com.cn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4F02D46-734A-4FFD-941F-CF0CD583684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pic>
        <p:nvPicPr>
          <p:cNvPr id="7175" name="Picture 22" descr="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301625" y="642938"/>
            <a:ext cx="24320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dirty="0">
                <a:solidFill>
                  <a:schemeClr val="bg1"/>
                </a:solidFill>
                <a:latin typeface="Arial" charset="0"/>
              </a:rPr>
              <a:t>Thanks</a:t>
            </a:r>
          </a:p>
        </p:txBody>
      </p:sp>
      <p:sp>
        <p:nvSpPr>
          <p:cNvPr id="10" name="Text Box 23"/>
          <p:cNvSpPr txBox="1">
            <a:spLocks noChangeArrowheads="1"/>
          </p:cNvSpPr>
          <p:nvPr/>
        </p:nvSpPr>
        <p:spPr bwMode="auto">
          <a:xfrm>
            <a:off x="374650" y="393700"/>
            <a:ext cx="2430568" cy="3415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79200" tIns="39600" rIns="79200" bIns="39600">
            <a:spAutoFit/>
          </a:bodyPr>
          <a:lstStyle/>
          <a:p>
            <a:pPr defTabSz="8016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700" dirty="0" smtClean="0">
                <a:solidFill>
                  <a:schemeClr val="bg1"/>
                </a:solidFill>
                <a:latin typeface="Arial" charset="0"/>
                <a:ea typeface="+mn-ea"/>
              </a:rPr>
              <a:t>www.foundereagle.com</a:t>
            </a:r>
            <a:endParaRPr lang="en-US" altLang="zh-CN" sz="1700" dirty="0">
              <a:solidFill>
                <a:schemeClr val="bg1"/>
              </a:solidFill>
              <a:latin typeface="Arial" charset="0"/>
              <a:ea typeface="+mn-ea"/>
            </a:endParaRPr>
          </a:p>
        </p:txBody>
      </p:sp>
      <p:pic>
        <p:nvPicPr>
          <p:cNvPr id="7178" name="Picture 25" descr="2"/>
          <p:cNvPicPr>
            <a:picLocks noChangeAspect="1" noChangeArrowheads="1"/>
          </p:cNvPicPr>
          <p:nvPr/>
        </p:nvPicPr>
        <p:blipFill>
          <a:blip r:embed="rId4" cstate="print"/>
          <a:srcRect r="91336"/>
          <a:stretch>
            <a:fillRect/>
          </a:stretch>
        </p:blipFill>
        <p:spPr bwMode="auto">
          <a:xfrm>
            <a:off x="63500" y="4448175"/>
            <a:ext cx="127000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27"/>
          <p:cNvSpPr txBox="1">
            <a:spLocks noChangeArrowheads="1"/>
          </p:cNvSpPr>
          <p:nvPr/>
        </p:nvSpPr>
        <p:spPr bwMode="auto">
          <a:xfrm>
            <a:off x="4572000" y="404813"/>
            <a:ext cx="4208463" cy="3571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algn="r" defTabSz="801688">
              <a:defRPr/>
            </a:pPr>
            <a:r>
              <a:rPr lang="en-US" altLang="zh-CN" b="1" dirty="0">
                <a:solidFill>
                  <a:schemeClr val="bg1"/>
                </a:solidFill>
                <a:latin typeface="FrutigerNext LT Regular" pitchFamily="34" charset="0"/>
              </a:rPr>
              <a:t>Beijing Founder Electronics CO., Ltd.</a:t>
            </a: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363538" y="5722938"/>
            <a:ext cx="59372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altLang="zh-CN" sz="1100" dirty="0">
                <a:solidFill>
                  <a:schemeClr val="bg1"/>
                </a:solidFill>
                <a:latin typeface="Arial" charset="0"/>
              </a:rPr>
              <a:t>No.9, 5th Street, Shangdi Information Industry Base Haidian District, Beijing 100085, China.</a:t>
            </a:r>
            <a:endParaRPr lang="en-US" altLang="zh-CN" sz="1100" dirty="0">
              <a:solidFill>
                <a:schemeClr val="bg1"/>
              </a:solidFill>
              <a:latin typeface="Arial" charset="0"/>
              <a:ea typeface="华文细黑" pitchFamily="2" charset="-122"/>
            </a:endParaRPr>
          </a:p>
          <a:p>
            <a:pPr>
              <a:lnSpc>
                <a:spcPct val="120000"/>
              </a:lnSpc>
              <a:defRPr/>
            </a:pPr>
            <a:r>
              <a:rPr lang="en-US" altLang="zh-CN" sz="1100" dirty="0">
                <a:solidFill>
                  <a:schemeClr val="bg1"/>
                </a:solidFill>
                <a:latin typeface="Arial" charset="0"/>
              </a:rPr>
              <a:t>Tel: +86 10 6298 1440    Fax: +86 10 6298 1440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6.v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7.v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3.xml"/><Relationship Id="rId1" Type="http://schemas.openxmlformats.org/officeDocument/2006/relationships/vmlDrawing" Target="../drawings/vmlDrawing8.v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9.v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5.xml"/><Relationship Id="rId1" Type="http://schemas.openxmlformats.org/officeDocument/2006/relationships/vmlDrawing" Target="../drawings/vmlDrawing10.v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7" name="内容占位符 26"/>
          <p:cNvSpPr>
            <a:spLocks noGrp="1"/>
          </p:cNvSpPr>
          <p:nvPr>
            <p:ph idx="1"/>
          </p:nvPr>
        </p:nvSpPr>
        <p:spPr>
          <a:xfrm>
            <a:off x="0" y="2438400"/>
            <a:ext cx="9144000" cy="3687763"/>
          </a:xfrm>
        </p:spPr>
        <p:txBody>
          <a:bodyPr/>
          <a:lstStyle/>
          <a:p>
            <a:pPr algn="ctr">
              <a:buNone/>
            </a:pPr>
            <a:r>
              <a:rPr lang="en-US" altLang="zh-CN" sz="6000" b="1" dirty="0" smtClean="0"/>
              <a:t>Advanced Operation</a:t>
            </a:r>
            <a:endParaRPr lang="zh-CN" alt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Advanced Operation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000" b="1" dirty="0" smtClean="0">
                <a:latin typeface="Verdana" pitchFamily="34" charset="0"/>
                <a:ea typeface="微软雅黑" pitchFamily="34" charset="-122"/>
              </a:rPr>
              <a:t>Q1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</p:spTree>
    <p:controls>
      <p:control spid="38916" name="WindowsMediaPlayer1" r:id="rId2" imgW="7771429" imgH="4952381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Advanced Operation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000" b="1" dirty="0" smtClean="0">
                <a:latin typeface="Verdana" pitchFamily="34" charset="0"/>
                <a:ea typeface="微软雅黑" pitchFamily="34" charset="-122"/>
              </a:rPr>
              <a:t>Q2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</p:spTree>
    <p:controls>
      <p:control spid="71682" name="WindowsMediaPlayer1" r:id="rId2" imgW="7771429" imgH="4952381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Advanced Operation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000" b="1" dirty="0" smtClean="0">
                <a:latin typeface="Verdana" pitchFamily="34" charset="0"/>
                <a:ea typeface="微软雅黑" pitchFamily="34" charset="-122"/>
              </a:rPr>
              <a:t>Q3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</p:spTree>
    <p:controls>
      <p:control spid="72706" name="WindowsMediaPlayer1" r:id="rId2" imgW="7771429" imgH="4952381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Advanced Operation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000" b="1" dirty="0" smtClean="0">
                <a:latin typeface="Verdana" pitchFamily="34" charset="0"/>
                <a:ea typeface="微软雅黑" pitchFamily="34" charset="-122"/>
              </a:rPr>
              <a:t>Q4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</p:spTree>
    <p:controls>
      <p:control spid="73730" name="WindowsMediaPlayer1" r:id="rId2" imgW="7771429" imgH="4952381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Advanced Operation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000" b="1" dirty="0" smtClean="0">
                <a:latin typeface="Verdana" pitchFamily="34" charset="0"/>
                <a:ea typeface="微软雅黑" pitchFamily="34" charset="-122"/>
              </a:rPr>
              <a:t>Q5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</p:spTree>
    <p:controls>
      <p:control spid="74754" name="WindowsMediaPlayer1" r:id="rId2" imgW="7771429" imgH="4952381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underPPT-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FounderPPT-en</Template>
  <TotalTime>31829</TotalTime>
  <Words>41</Words>
  <Application>Microsoft Office PowerPoint</Application>
  <PresentationFormat>全屏显示(4:3)</PresentationFormat>
  <Paragraphs>29</Paragraphs>
  <Slides>6</Slides>
  <Notes>6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9" baseType="lpstr">
      <vt:lpstr>FounderPPT-en</vt:lpstr>
      <vt:lpstr>自定义设计方案</vt:lpstr>
      <vt:lpstr>演示文稿</vt:lpstr>
      <vt:lpstr>幻灯片 1</vt:lpstr>
      <vt:lpstr>Advanced Operation</vt:lpstr>
      <vt:lpstr>Advanced Operation</vt:lpstr>
      <vt:lpstr>Advanced Operation</vt:lpstr>
      <vt:lpstr>Advanced Operation</vt:lpstr>
      <vt:lpstr>Advanced Operation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zhoubg</dc:creator>
  <cp:lastModifiedBy>xiong.lf</cp:lastModifiedBy>
  <cp:revision>1695</cp:revision>
  <dcterms:created xsi:type="dcterms:W3CDTF">2011-03-17T02:37:51Z</dcterms:created>
  <dcterms:modified xsi:type="dcterms:W3CDTF">2018-07-25T03:04:16Z</dcterms:modified>
</cp:coreProperties>
</file>