
<file path=[Content_Types].xml><?xml version="1.0" encoding="utf-8"?>
<Types xmlns="http://schemas.openxmlformats.org/package/2006/content-types">
  <Override PartName="/ppt/slideMasters/slideMaster2.xml" ContentType="application/vnd.openxmlformats-officedocument.presentationml.slideMaster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theme/theme4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Default Extension="png" ContentType="image/png"/>
  <Override PartName="/ppt/notesSlides/notesSlide3.xml" ContentType="application/vnd.openxmlformats-officedocument.presentationml.notesSlide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activeX/activeX2.xml" ContentType="application/vnd.ms-office.activeX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emf" ContentType="image/x-emf"/>
  <Override PartName="/ppt/activeX/activeX1.xml" ContentType="application/vnd.ms-office.activeX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Default Extension="ppt" ContentType="application/vnd.ms-powerpoint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0.xml" ContentType="application/vnd.openxmlformats-officedocument.presentationml.slideLayout+xml"/>
  <Default Extension="vml" ContentType="application/vnd.openxmlformats-officedocument.vmlDrawing"/>
  <Override PartName="/ppt/handoutMasters/handoutMaster1.xml" ContentType="application/vnd.openxmlformats-officedocument.presentationml.handoutMaster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ppt/notesSlides/notesSlide4.xml" ContentType="application/vnd.openxmlformats-officedocument.presentationml.notesSlide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5" r:id="rId1"/>
    <p:sldMasterId id="2147483687" r:id="rId2"/>
  </p:sldMasterIdLst>
  <p:notesMasterIdLst>
    <p:notesMasterId r:id="rId7"/>
  </p:notesMasterIdLst>
  <p:handoutMasterIdLst>
    <p:handoutMasterId r:id="rId8"/>
  </p:handoutMasterIdLst>
  <p:sldIdLst>
    <p:sldId id="343" r:id="rId3"/>
    <p:sldId id="344" r:id="rId4"/>
    <p:sldId id="346" r:id="rId5"/>
    <p:sldId id="345" r:id="rId6"/>
  </p:sldIdLst>
  <p:sldSz cx="9144000" cy="6858000" type="screen4x3"/>
  <p:notesSz cx="6858000" cy="9144000"/>
  <p:defaultTextStyle>
    <a:defPPr>
      <a:defRPr lang="zh-CN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34" charset="0"/>
        <a:ea typeface="宋体" pitchFamily="2" charset="-122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34" charset="0"/>
        <a:ea typeface="宋体" pitchFamily="2" charset="-122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34" charset="0"/>
        <a:ea typeface="宋体" pitchFamily="2" charset="-122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34" charset="0"/>
        <a:ea typeface="宋体" pitchFamily="2" charset="-122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34" charset="0"/>
        <a:ea typeface="宋体" pitchFamily="2" charset="-122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pitchFamily="34" charset="0"/>
        <a:ea typeface="宋体" pitchFamily="2" charset="-122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pitchFamily="34" charset="0"/>
        <a:ea typeface="宋体" pitchFamily="2" charset="-122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pitchFamily="34" charset="0"/>
        <a:ea typeface="宋体" pitchFamily="2" charset="-122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pitchFamily="34" charset="0"/>
        <a:ea typeface="宋体" pitchFamily="2" charset="-122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EA5503"/>
  </p:clrMru>
  <p:extLst>
    <p:ext uri="{E76CE94A-603C-4142-B9EB-6D1370010A27}">
      <p14:discardImageEditData xmlns="" xmlns:p14="http://schemas.microsoft.com/office/powerpoint/2010/main" val="0"/>
    </p:ext>
    <p:ext uri="{D31A062A-798A-4329-ABDD-BBA856620510}">
      <p14:defaultImageDpi xmlns=""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中度样式 2 - 强调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69CF1AB2-1976-4502-BF36-3FF5EA218861}" styleName="中度样式 4 - 强调 1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1"/>
              </a:solidFill>
            </a:ln>
          </a:left>
          <a:right>
            <a:ln w="12700" cmpd="sng">
              <a:solidFill>
                <a:schemeClr val="accent1"/>
              </a:solidFill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 w="12700" cmpd="sng">
              <a:solidFill>
                <a:schemeClr val="accent1"/>
              </a:solidFill>
            </a:ln>
          </a:insideH>
          <a:insideV>
            <a:ln w="12700" cmpd="sng">
              <a:solidFill>
                <a:schemeClr val="accen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accent1"/>
              </a:solidFill>
            </a:ln>
          </a:top>
        </a:tcBdr>
        <a:fill>
          <a:solidFill>
            <a:schemeClr val="accent1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accent1">
              <a:tint val="20000"/>
            </a:schemeClr>
          </a:solidFill>
        </a:fill>
      </a:tcStyle>
    </a:firstRow>
  </a:tblStyle>
  <a:tblStyle styleId="{E8034E78-7F5D-4C2E-B375-FC64B27BC917}" styleName="深色样式 1">
    <a:wholeTbl>
      <a:tcTxStyle>
        <a:fontRef idx="minor">
          <a:scrgbClr r="0" g="0" b="0"/>
        </a:fontRef>
        <a:schemeClr val="lt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lastCol>
      <a:tcTxStyle b="on"/>
      <a:tcStyle>
        <a:tcBdr>
          <a:left>
            <a:ln w="25400" cmpd="sng">
              <a:solidFill>
                <a:schemeClr val="lt1"/>
              </a:solidFill>
            </a:ln>
          </a:left>
        </a:tcBdr>
        <a:fill>
          <a:solidFill>
            <a:schemeClr val="dk1">
              <a:tint val="60000"/>
            </a:schemeClr>
          </a:solidFill>
        </a:fill>
      </a:tcStyle>
    </a:lastCol>
    <a:firstCol>
      <a:tcTxStyle b="on"/>
      <a:tcStyle>
        <a:tcBdr>
          <a:right>
            <a:ln w="25400" cmpd="sng">
              <a:solidFill>
                <a:schemeClr val="lt1"/>
              </a:solidFill>
            </a:ln>
          </a:right>
        </a:tcBdr>
        <a:fill>
          <a:solidFill>
            <a:schemeClr val="dk1">
              <a:tint val="60000"/>
            </a:schemeClr>
          </a:solidFill>
        </a:fill>
      </a:tcStyle>
    </a:firstCol>
    <a:lastRow>
      <a:tcTxStyle b="on"/>
      <a:tcStyle>
        <a:tcBdr>
          <a:top>
            <a:ln w="25400" cmpd="sng">
              <a:solidFill>
                <a:schemeClr val="lt1"/>
              </a:solidFill>
            </a:ln>
          </a:top>
        </a:tcBdr>
        <a:fill>
          <a:solidFill>
            <a:schemeClr val="dk1">
              <a:tint val="60000"/>
            </a:schemeClr>
          </a:solidFill>
        </a:fill>
      </a:tcStyle>
    </a:lastRow>
    <a:seCell>
      <a:tcStyle>
        <a:tcBdr>
          <a:left>
            <a:ln>
              <a:noFill/>
            </a:ln>
          </a:left>
        </a:tcBdr>
      </a:tcStyle>
    </a:seCell>
    <a:swCell>
      <a:tcStyle>
        <a:tcBdr>
          <a:right>
            <a:ln>
              <a:noFill/>
            </a:ln>
          </a:right>
        </a:tcBdr>
      </a:tcStyle>
    </a:swCell>
    <a:firstRow>
      <a:tcTxStyle b="on"/>
      <a:tcStyle>
        <a:tcBdr>
          <a:bottom>
            <a:ln w="254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  <a:neCell>
      <a:tcStyle>
        <a:tcBdr>
          <a:left>
            <a:ln>
              <a:noFill/>
            </a:ln>
          </a:left>
        </a:tcBdr>
      </a:tcStyle>
    </a:neCell>
    <a:nwCell>
      <a:tcStyle>
        <a:tcBdr>
          <a:right>
            <a:ln>
              <a:noFill/>
            </a:ln>
          </a:right>
        </a:tcBdr>
      </a:tcStyle>
    </a:nwCell>
  </a:tblStyle>
  <a:tblStyle styleId="{8EC20E35-A176-4012-BC5E-935CFFF8708E}" styleName="中度样式 3">
    <a:wholeTbl>
      <a:tcTxStyle>
        <a:fontRef idx="minor"/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dk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 horzBarState="maximized">
    <p:restoredLeft sz="21632" autoAdjust="0"/>
    <p:restoredTop sz="74400" autoAdjust="0"/>
  </p:normalViewPr>
  <p:slideViewPr>
    <p:cSldViewPr>
      <p:cViewPr varScale="1">
        <p:scale>
          <a:sx n="71" d="100"/>
          <a:sy n="71" d="100"/>
        </p:scale>
        <p:origin x="-114" y="-91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>
      <p:cViewPr varScale="1">
        <p:scale>
          <a:sx n="80" d="100"/>
          <a:sy n="80" d="100"/>
        </p:scale>
        <p:origin x="-2094" y="-90"/>
      </p:cViewPr>
      <p:guideLst>
        <p:guide orient="horz" pos="2880"/>
        <p:guide pos="2160"/>
      </p:guideLst>
    </p:cSldViewPr>
  </p:notes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handoutMaster" Target="handoutMasters/handoutMaster1.xml"/><Relationship Id="rId3" Type="http://schemas.openxmlformats.org/officeDocument/2006/relationships/slide" Target="slides/slide1.xml"/><Relationship Id="rId7" Type="http://schemas.openxmlformats.org/officeDocument/2006/relationships/notesMaster" Target="notesMasters/notesMaster1.xml"/><Relationship Id="rId12" Type="http://schemas.openxmlformats.org/officeDocument/2006/relationships/tableStyles" Target="tableStyles.xml"/><Relationship Id="rId2" Type="http://schemas.openxmlformats.org/officeDocument/2006/relationships/slideMaster" Target="slideMasters/slideMaster2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theme" Target="theme/theme1.xml"/><Relationship Id="rId5" Type="http://schemas.openxmlformats.org/officeDocument/2006/relationships/slide" Target="slides/slide3.xml"/><Relationship Id="rId10" Type="http://schemas.openxmlformats.org/officeDocument/2006/relationships/viewProps" Target="viewProps.xml"/><Relationship Id="rId4" Type="http://schemas.openxmlformats.org/officeDocument/2006/relationships/slide" Target="slides/slide2.xml"/><Relationship Id="rId9" Type="http://schemas.openxmlformats.org/officeDocument/2006/relationships/presProps" Target="presProps.xml"/></Relationships>
</file>

<file path=ppt/activeX/activeX1.xml><?xml version="1.0" encoding="utf-8"?>
<ax:ocx xmlns:ax="http://schemas.microsoft.com/office/2006/activeX" xmlns:r="http://schemas.openxmlformats.org/officeDocument/2006/relationships" ax:classid="{6BF52A52-394A-11D3-B153-00C04F79FAA6}" ax:persistence="persistPropertyBag">
  <ax:ocxPr ax:name="URL" ax:value="AntiCopy1.mp4"/>
  <ax:ocxPr ax:name="rate" ax:value="1"/>
  <ax:ocxPr ax:name="balance" ax:value="0"/>
  <ax:ocxPr ax:name="currentPosition" ax:value="0"/>
  <ax:ocxPr ax:name="defaultFrame" ax:value=""/>
  <ax:ocxPr ax:name="playCount" ax:value="1"/>
  <ax:ocxPr ax:name="autoStart" ax:value="-1"/>
  <ax:ocxPr ax:name="currentMarker" ax:value="0"/>
  <ax:ocxPr ax:name="invokeURLs" ax:value="-1"/>
  <ax:ocxPr ax:name="baseURL" ax:value=""/>
  <ax:ocxPr ax:name="volume" ax:value="50"/>
  <ax:ocxPr ax:name="mute" ax:value="0"/>
  <ax:ocxPr ax:name="uiMode" ax:value="full"/>
  <ax:ocxPr ax:name="stretchToFit" ax:value="0"/>
  <ax:ocxPr ax:name="windowlessVideo" ax:value="0"/>
  <ax:ocxPr ax:name="enabled" ax:value="-1"/>
  <ax:ocxPr ax:name="enableContextMenu" ax:value="-1"/>
  <ax:ocxPr ax:name="fullScreen" ax:value="0"/>
  <ax:ocxPr ax:name="SAMIStyle" ax:value=""/>
  <ax:ocxPr ax:name="SAMILang" ax:value=""/>
  <ax:ocxPr ax:name="SAMIFilename" ax:value=""/>
  <ax:ocxPr ax:name="captioningID" ax:value=""/>
  <ax:ocxPr ax:name="enableErrorDialogs" ax:value="0"/>
  <ax:ocxPr ax:name="_cx" ax:value="21586"/>
  <ax:ocxPr ax:name="_cy" ax:value="13758"/>
</ax:ocx>
</file>

<file path=ppt/activeX/activeX2.xml><?xml version="1.0" encoding="utf-8"?>
<ax:ocx xmlns:ax="http://schemas.microsoft.com/office/2006/activeX" xmlns:r="http://schemas.openxmlformats.org/officeDocument/2006/relationships" ax:classid="{6BF52A52-394A-11D3-B153-00C04F79FAA6}" ax:persistence="persistPropertyBag">
  <ax:ocxPr ax:name="URL" ax:value="AntiCopy2.mp4"/>
  <ax:ocxPr ax:name="rate" ax:value="1"/>
  <ax:ocxPr ax:name="balance" ax:value="0"/>
  <ax:ocxPr ax:name="currentPosition" ax:value="0"/>
  <ax:ocxPr ax:name="defaultFrame" ax:value=""/>
  <ax:ocxPr ax:name="playCount" ax:value="1"/>
  <ax:ocxPr ax:name="autoStart" ax:value="-1"/>
  <ax:ocxPr ax:name="currentMarker" ax:value="0"/>
  <ax:ocxPr ax:name="invokeURLs" ax:value="-1"/>
  <ax:ocxPr ax:name="baseURL" ax:value=""/>
  <ax:ocxPr ax:name="volume" ax:value="50"/>
  <ax:ocxPr ax:name="mute" ax:value="0"/>
  <ax:ocxPr ax:name="uiMode" ax:value="full"/>
  <ax:ocxPr ax:name="stretchToFit" ax:value="0"/>
  <ax:ocxPr ax:name="windowlessVideo" ax:value="0"/>
  <ax:ocxPr ax:name="enabled" ax:value="-1"/>
  <ax:ocxPr ax:name="enableContextMenu" ax:value="-1"/>
  <ax:ocxPr ax:name="fullScreen" ax:value="0"/>
  <ax:ocxPr ax:name="SAMIStyle" ax:value=""/>
  <ax:ocxPr ax:name="SAMILang" ax:value=""/>
  <ax:ocxPr ax:name="SAMIFilename" ax:value=""/>
  <ax:ocxPr ax:name="captioningID" ax:value=""/>
  <ax:ocxPr ax:name="enableErrorDialogs" ax:value="0"/>
  <ax:ocxPr ax:name="_cx" ax:value="21586"/>
  <ax:ocxPr ax:name="_cy" ax:value="13758"/>
</ax:ocx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2.emf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2.emf"/></Relationships>
</file>

<file path=ppt/drawings/_rels/vmlDrawing3.vml.rels><?xml version="1.0" encoding="UTF-8" standalone="yes"?>
<Relationships xmlns="http://schemas.openxmlformats.org/package/2006/relationships"><Relationship Id="rId1" Type="http://schemas.openxmlformats.org/officeDocument/2006/relationships/image" Target="../media/image2.emf"/></Relationships>
</file>

<file path=ppt/drawings/_rels/vmlDrawing4.vml.rels><?xml version="1.0" encoding="UTF-8" standalone="yes"?>
<Relationships xmlns="http://schemas.openxmlformats.org/package/2006/relationships"><Relationship Id="rId1" Type="http://schemas.openxmlformats.org/officeDocument/2006/relationships/image" Target="../media/image2.emf"/></Relationships>
</file>

<file path=ppt/drawings/_rels/vmlDrawing5.vml.rels><?xml version="1.0" encoding="UTF-8" standalone="yes"?>
<Relationships xmlns="http://schemas.openxmlformats.org/package/2006/relationships"><Relationship Id="rId1" Type="http://schemas.openxmlformats.org/officeDocument/2006/relationships/image" Target="../media/image2.emf"/></Relationships>
</file>

<file path=ppt/drawings/_rels/vmlDrawing6.vml.rels><?xml version="1.0" encoding="UTF-8" standalone="yes"?>
<Relationships xmlns="http://schemas.openxmlformats.org/package/2006/relationships"><Relationship Id="rId1" Type="http://schemas.openxmlformats.org/officeDocument/2006/relationships/image" Target="../media/image9.png"/></Relationships>
</file>

<file path=ppt/drawings/_rels/vmlDrawing7.vml.rels><?xml version="1.0" encoding="UTF-8" standalone="yes"?>
<Relationships xmlns="http://schemas.openxmlformats.org/package/2006/relationships"><Relationship Id="rId1" Type="http://schemas.openxmlformats.org/officeDocument/2006/relationships/image" Target="../media/image9.png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页眉占位符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ea typeface="+mn-ea"/>
              </a:defRPr>
            </a:lvl1pPr>
          </a:lstStyle>
          <a:p>
            <a:pPr>
              <a:defRPr/>
            </a:pPr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ea typeface="+mn-ea"/>
              </a:defRPr>
            </a:lvl1pPr>
          </a:lstStyle>
          <a:p>
            <a:pPr>
              <a:defRPr/>
            </a:pPr>
            <a:fld id="{BFA6927C-1868-455E-9351-D1DFED7DEACE}" type="datetimeFigureOut">
              <a:rPr lang="zh-CN" altLang="en-US"/>
              <a:pPr>
                <a:defRPr/>
              </a:pPr>
              <a:t>2018/7/31</a:t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ea typeface="+mn-ea"/>
              </a:defRPr>
            </a:lvl1pPr>
          </a:lstStyle>
          <a:p>
            <a:pPr>
              <a:defRPr/>
            </a:pPr>
            <a:endParaRPr lang="zh-CN" altLang="en-US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ea typeface="+mn-ea"/>
              </a:defRPr>
            </a:lvl1pPr>
          </a:lstStyle>
          <a:p>
            <a:pPr>
              <a:defRPr/>
            </a:pPr>
            <a:fld id="{D069857B-127E-4437-8E33-A4409C0E1C1A}" type="slidenum">
              <a:rPr lang="zh-CN" altLang="en-US"/>
              <a:pPr>
                <a:defRPr/>
              </a:pPr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="" xmlns:p14="http://schemas.microsoft.com/office/powerpoint/2010/main" val="1850674409"/>
      </p:ext>
    </p:extLst>
  </p:cSld>
  <p:clrMap bg1="lt1" tx1="dk1" bg2="lt2" tx2="dk2" accent1="accent1" accent2="accent2" accent3="accent3" accent4="accent4" accent5="accent5" accent6="accent6" hlink="hlink" folHlink="folHlink"/>
  <p:hf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页眉占位符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ea typeface="+mn-ea"/>
              </a:defRPr>
            </a:lvl1pPr>
          </a:lstStyle>
          <a:p>
            <a:pPr>
              <a:defRPr/>
            </a:pPr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ea typeface="+mn-ea"/>
              </a:defRPr>
            </a:lvl1pPr>
          </a:lstStyle>
          <a:p>
            <a:pPr>
              <a:defRPr/>
            </a:pPr>
            <a:fld id="{32CC8471-9412-4262-8C19-360068654ED8}" type="datetimeFigureOut">
              <a:rPr lang="zh-CN" altLang="en-US"/>
              <a:pPr>
                <a:defRPr/>
              </a:pPr>
              <a:t>2018/7/31</a:t>
            </a:fld>
            <a:endParaRPr lang="zh-CN" altLang="en-US"/>
          </a:p>
        </p:txBody>
      </p:sp>
      <p:sp>
        <p:nvSpPr>
          <p:cNvPr id="4" name="幻灯片图像占位符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zh-CN" altLang="en-US" noProof="0"/>
          </a:p>
        </p:txBody>
      </p:sp>
      <p:sp>
        <p:nvSpPr>
          <p:cNvPr id="5" name="备注占位符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zh-CN" altLang="en-US" noProof="0" smtClean="0"/>
              <a:t>单击此处编辑母版文本样式</a:t>
            </a:r>
          </a:p>
          <a:p>
            <a:pPr lvl="1"/>
            <a:r>
              <a:rPr lang="zh-CN" altLang="en-US" noProof="0" smtClean="0"/>
              <a:t>第二级</a:t>
            </a:r>
          </a:p>
          <a:p>
            <a:pPr lvl="2"/>
            <a:r>
              <a:rPr lang="zh-CN" altLang="en-US" noProof="0" smtClean="0"/>
              <a:t>第三级</a:t>
            </a:r>
          </a:p>
          <a:p>
            <a:pPr lvl="3"/>
            <a:r>
              <a:rPr lang="zh-CN" altLang="en-US" noProof="0" smtClean="0"/>
              <a:t>第四级</a:t>
            </a:r>
          </a:p>
          <a:p>
            <a:pPr lvl="4"/>
            <a:r>
              <a:rPr lang="zh-CN" altLang="en-US" noProof="0" smtClean="0"/>
              <a:t>第五级</a:t>
            </a:r>
            <a:endParaRPr lang="zh-CN" altLang="en-US" noProof="0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ea typeface="+mn-ea"/>
              </a:defRPr>
            </a:lvl1pPr>
          </a:lstStyle>
          <a:p>
            <a:pPr>
              <a:defRPr/>
            </a:pPr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ea typeface="+mn-ea"/>
              </a:defRPr>
            </a:lvl1pPr>
          </a:lstStyle>
          <a:p>
            <a:pPr>
              <a:defRPr/>
            </a:pPr>
            <a:fld id="{70DFC43F-D9C7-41F8-9EE4-5D5A9B395E68}" type="slidenum">
              <a:rPr lang="zh-CN" altLang="en-US"/>
              <a:pPr>
                <a:defRPr/>
              </a:pPr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="" xmlns:p14="http://schemas.microsoft.com/office/powerpoint/2010/main" val="1017637924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70DFC43F-D9C7-41F8-9EE4-5D5A9B395E68}" type="slidenum">
              <a:rPr lang="zh-CN" altLang="en-US" smtClean="0"/>
              <a:pPr>
                <a:defRPr/>
              </a:pPr>
              <a:t>1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70DFC43F-D9C7-41F8-9EE4-5D5A9B395E68}" type="slidenum">
              <a:rPr lang="zh-CN" altLang="en-US" smtClean="0"/>
              <a:pPr>
                <a:defRPr/>
              </a:pPr>
              <a:t>2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70DFC43F-D9C7-41F8-9EE4-5D5A9B395E68}" type="slidenum">
              <a:rPr lang="zh-CN" altLang="en-US" smtClean="0"/>
              <a:pPr>
                <a:defRPr/>
              </a:pPr>
              <a:t>3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70DFC43F-D9C7-41F8-9EE4-5D5A9B395E68}" type="slidenum">
              <a:rPr lang="zh-CN" altLang="en-US" smtClean="0"/>
              <a:pPr>
                <a:defRPr/>
              </a:pPr>
              <a:t>4</a:t>
            </a:fld>
            <a:endParaRPr lang="zh-CN" alt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Microsoft_Office_PowerPoint_97-2003_____1.ppt"/><Relationship Id="rId2" Type="http://schemas.openxmlformats.org/officeDocument/2006/relationships/slideMaster" Target="../slideMasters/slideMaster1.xml"/><Relationship Id="rId1" Type="http://schemas.openxmlformats.org/officeDocument/2006/relationships/vmlDrawing" Target="../drawings/vmlDrawing1.vml"/><Relationship Id="rId4" Type="http://schemas.openxmlformats.org/officeDocument/2006/relationships/image" Target="../media/image3.jpe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Microsoft_Office_PowerPoint_97-2003_____2.ppt"/><Relationship Id="rId2" Type="http://schemas.openxmlformats.org/officeDocument/2006/relationships/slideMaster" Target="../slideMasters/slideMaster1.xml"/><Relationship Id="rId1" Type="http://schemas.openxmlformats.org/officeDocument/2006/relationships/vmlDrawing" Target="../drawings/vmlDrawing2.v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Microsoft_Office_PowerPoint_97-2003_____3.ppt"/><Relationship Id="rId2" Type="http://schemas.openxmlformats.org/officeDocument/2006/relationships/slideMaster" Target="../slideMasters/slideMaster1.xml"/><Relationship Id="rId1" Type="http://schemas.openxmlformats.org/officeDocument/2006/relationships/vmlDrawing" Target="../drawings/vmlDrawing3.vml"/></Relationships>
</file>

<file path=ppt/slideLayouts/_rels/slideLayout10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Microsoft_Office_PowerPoint_97-2003_____4.ppt"/><Relationship Id="rId2" Type="http://schemas.openxmlformats.org/officeDocument/2006/relationships/slideMaster" Target="../slideMasters/slideMaster1.xml"/><Relationship Id="rId1" Type="http://schemas.openxmlformats.org/officeDocument/2006/relationships/vmlDrawing" Target="../drawings/vmlDrawing4.vml"/></Relationships>
</file>

<file path=ppt/slideLayouts/_rels/slideLayout11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Microsoft_Office_PowerPoint_97-2003_____5.ppt"/><Relationship Id="rId2" Type="http://schemas.openxmlformats.org/officeDocument/2006/relationships/slideMaster" Target="../slideMasters/slideMaster1.xml"/><Relationship Id="rId1" Type="http://schemas.openxmlformats.org/officeDocument/2006/relationships/vmlDrawing" Target="../drawings/vmlDrawing5.v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Object 250"/>
          <p:cNvGraphicFramePr>
            <a:graphicFrameLocks noChangeAspect="1"/>
          </p:cNvGraphicFramePr>
          <p:nvPr/>
        </p:nvGraphicFramePr>
        <p:xfrm>
          <a:off x="0" y="0"/>
          <a:ext cx="9144000" cy="6858000"/>
        </p:xfrm>
        <a:graphic>
          <a:graphicData uri="http://schemas.openxmlformats.org/presentationml/2006/ole">
            <p:oleObj spid="_x0000_s26632" name="演示文稿" r:id="rId3" imgW="3983733" imgH="2985537" progId="PowerPoint.Show.8">
              <p:embed/>
            </p:oleObj>
          </a:graphicData>
        </a:graphic>
      </p:graphicFrame>
      <p:sp>
        <p:nvSpPr>
          <p:cNvPr id="5" name="Text Box 86"/>
          <p:cNvSpPr txBox="1">
            <a:spLocks noChangeArrowheads="1"/>
          </p:cNvSpPr>
          <p:nvPr/>
        </p:nvSpPr>
        <p:spPr bwMode="auto">
          <a:xfrm>
            <a:off x="4611688" y="6057900"/>
            <a:ext cx="4208462" cy="31115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  <a:effectLst/>
        </p:spPr>
        <p:txBody>
          <a:bodyPr lIns="79200" tIns="39600" rIns="79200" bIns="39600">
            <a:spAutoFit/>
          </a:bodyPr>
          <a:lstStyle/>
          <a:p>
            <a:pPr algn="r" defTabSz="801688">
              <a:defRPr/>
            </a:pPr>
            <a:r>
              <a:rPr lang="en-US" altLang="zh-CN" sz="1500" b="1" dirty="0">
                <a:latin typeface="Arial" charset="0"/>
              </a:rPr>
              <a:t>Beijing Founder Electronics CO., Ltd.</a:t>
            </a:r>
          </a:p>
        </p:txBody>
      </p:sp>
      <p:sp>
        <p:nvSpPr>
          <p:cNvPr id="6" name="Rectangle 87"/>
          <p:cNvSpPr>
            <a:spLocks noChangeArrowheads="1"/>
          </p:cNvSpPr>
          <p:nvPr/>
        </p:nvSpPr>
        <p:spPr bwMode="auto">
          <a:xfrm>
            <a:off x="401638" y="5373688"/>
            <a:ext cx="4891087" cy="10033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  <a:effectLst/>
        </p:spPr>
        <p:txBody>
          <a:bodyPr lIns="79200" tIns="39600" rIns="79200" bIns="39600">
            <a:spAutoFit/>
          </a:bodyPr>
          <a:lstStyle/>
          <a:p>
            <a:pPr defTabSz="801688">
              <a:defRPr/>
            </a:pPr>
            <a:r>
              <a:rPr lang="en-US" altLang="zh-CN" sz="1200" dirty="0" smtClean="0">
                <a:solidFill>
                  <a:srgbClr val="EA5703"/>
                </a:solidFill>
                <a:latin typeface="Arial" charset="0"/>
              </a:rPr>
              <a:t>www.foundereagle.com</a:t>
            </a:r>
            <a:endParaRPr lang="en-US" altLang="zh-CN" sz="1200" dirty="0">
              <a:solidFill>
                <a:srgbClr val="EA5703"/>
              </a:solidFill>
              <a:latin typeface="Arial" charset="0"/>
            </a:endParaRPr>
          </a:p>
          <a:p>
            <a:pPr defTabSz="801688">
              <a:defRPr/>
            </a:pPr>
            <a:endParaRPr lang="en-US" altLang="zh-CN" sz="1200" dirty="0">
              <a:solidFill>
                <a:srgbClr val="EA5703"/>
              </a:solidFill>
              <a:latin typeface="FrutigerNext LT Regular" pitchFamily="34" charset="0"/>
            </a:endParaRPr>
          </a:p>
          <a:p>
            <a:pPr defTabSz="801688">
              <a:defRPr/>
            </a:pPr>
            <a:r>
              <a:rPr lang="en-US" altLang="zh-CN" sz="1200" dirty="0">
                <a:latin typeface="Arial" charset="0"/>
                <a:ea typeface="MS PGothic" pitchFamily="34" charset="-128"/>
              </a:rPr>
              <a:t>Founder Information Industry </a:t>
            </a:r>
            <a:r>
              <a:rPr lang="en-US" altLang="zh-CN" sz="1200" dirty="0">
                <a:latin typeface="Arial" charset="0"/>
              </a:rPr>
              <a:t>is a leader in the information </a:t>
            </a:r>
            <a:r>
              <a:rPr lang="en-US" altLang="zh-CN" sz="1200" dirty="0">
                <a:latin typeface="Arial" charset="0"/>
                <a:ea typeface="MS PGothic" pitchFamily="34" charset="-128"/>
              </a:rPr>
              <a:t>technology,</a:t>
            </a:r>
            <a:r>
              <a:rPr lang="en-US" altLang="zh-CN" sz="1200" dirty="0">
                <a:latin typeface="Arial" charset="0"/>
              </a:rPr>
              <a:t> providing comprehensive solutions, including IT services, software, hardware, and data operation.</a:t>
            </a:r>
          </a:p>
        </p:txBody>
      </p:sp>
      <p:pic>
        <p:nvPicPr>
          <p:cNvPr id="7" name="Picture 85" descr="1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130175" y="95250"/>
            <a:ext cx="8883650" cy="16240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" name="Rectangle 79"/>
          <p:cNvSpPr>
            <a:spLocks noGrp="1" noChangeArrowheads="1"/>
          </p:cNvSpPr>
          <p:nvPr>
            <p:ph type="ctrTitle"/>
          </p:nvPr>
        </p:nvSpPr>
        <p:spPr>
          <a:xfrm>
            <a:off x="390525" y="2205038"/>
            <a:ext cx="6629400" cy="803275"/>
          </a:xfrm>
        </p:spPr>
        <p:txBody>
          <a:bodyPr/>
          <a:lstStyle>
            <a:lvl1pPr>
              <a:defRPr sz="3200" b="1">
                <a:latin typeface="微软雅黑" pitchFamily="34" charset="-122"/>
                <a:ea typeface="微软雅黑" pitchFamily="34" charset="-122"/>
              </a:defRPr>
            </a:lvl1pPr>
          </a:lstStyle>
          <a:p>
            <a:r>
              <a:rPr lang="en-US" altLang="zh-CN" smtClean="0"/>
              <a:t>Click to edit Master title style</a:t>
            </a:r>
            <a:endParaRPr lang="en-US" altLang="zh-CN"/>
          </a:p>
        </p:txBody>
      </p:sp>
      <p:sp>
        <p:nvSpPr>
          <p:cNvPr id="11" name="Rectangle 80"/>
          <p:cNvSpPr>
            <a:spLocks noGrp="1" noChangeArrowheads="1"/>
          </p:cNvSpPr>
          <p:nvPr>
            <p:ph type="subTitle" idx="1"/>
          </p:nvPr>
        </p:nvSpPr>
        <p:spPr>
          <a:xfrm>
            <a:off x="395288" y="3124200"/>
            <a:ext cx="6400800" cy="609600"/>
          </a:xfrm>
        </p:spPr>
        <p:txBody>
          <a:bodyPr/>
          <a:lstStyle>
            <a:lvl1pPr marL="0" indent="0">
              <a:buFontTx/>
              <a:buNone/>
              <a:defRPr sz="2400" b="0">
                <a:latin typeface="微软雅黑" pitchFamily="34" charset="-122"/>
                <a:ea typeface="微软雅黑" pitchFamily="34" charset="-122"/>
              </a:defRPr>
            </a:lvl1pPr>
          </a:lstStyle>
          <a:p>
            <a:r>
              <a:rPr lang="en-US" altLang="zh-CN" smtClean="0"/>
              <a:t>Click to edit Master subtitle style</a:t>
            </a:r>
            <a:endParaRPr lang="zh-CN" alt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sz="2000">
                <a:latin typeface="Verdana" pitchFamily="34" charset="0"/>
                <a:ea typeface="Verdana" pitchFamily="34" charset="0"/>
                <a:cs typeface="Verdana" pitchFamily="34" charset="0"/>
              </a:defRPr>
            </a:lvl1pPr>
          </a:lstStyle>
          <a:p>
            <a:r>
              <a:rPr lang="en-US" altLang="zh-CN" dirty="0" smtClean="0"/>
              <a:t>Click to edit Master title style</a:t>
            </a:r>
            <a:endParaRPr lang="zh-CN" altLang="en-US" dirty="0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 sz="2000" baseline="0">
                <a:latin typeface="Verdana" pitchFamily="34" charset="0"/>
              </a:defRPr>
            </a:lvl1pPr>
            <a:lvl2pPr>
              <a:defRPr sz="1800" baseline="0">
                <a:latin typeface="Verdana" pitchFamily="34" charset="0"/>
              </a:defRPr>
            </a:lvl2pPr>
            <a:lvl3pPr>
              <a:defRPr sz="1600" baseline="0">
                <a:latin typeface="Verdana" pitchFamily="34" charset="0"/>
              </a:defRPr>
            </a:lvl3pPr>
            <a:lvl4pPr>
              <a:defRPr sz="1400" baseline="0">
                <a:latin typeface="Verdana" pitchFamily="34" charset="0"/>
              </a:defRPr>
            </a:lvl4pPr>
            <a:lvl5pPr>
              <a:defRPr sz="1200" baseline="0">
                <a:latin typeface="Verdana" pitchFamily="34" charset="0"/>
              </a:defRPr>
            </a:lvl5pPr>
          </a:lstStyle>
          <a:p>
            <a:pPr lvl="0"/>
            <a:r>
              <a:rPr lang="en-US" altLang="zh-CN" dirty="0" smtClean="0"/>
              <a:t>Click to edit Master text styles</a:t>
            </a:r>
          </a:p>
          <a:p>
            <a:pPr lvl="1"/>
            <a:r>
              <a:rPr lang="en-US" altLang="zh-CN" dirty="0" smtClean="0"/>
              <a:t>Second level</a:t>
            </a:r>
          </a:p>
          <a:p>
            <a:pPr lvl="2"/>
            <a:r>
              <a:rPr lang="en-US" altLang="zh-CN" dirty="0" smtClean="0"/>
              <a:t>Third level</a:t>
            </a:r>
          </a:p>
          <a:p>
            <a:pPr lvl="3"/>
            <a:r>
              <a:rPr lang="en-US" altLang="zh-CN" dirty="0" smtClean="0"/>
              <a:t>Fourth level</a:t>
            </a:r>
          </a:p>
          <a:p>
            <a:pPr lvl="4"/>
            <a:r>
              <a:rPr lang="en-US" altLang="zh-CN" dirty="0" smtClean="0"/>
              <a:t>Fifth level</a:t>
            </a:r>
            <a:endParaRPr lang="zh-CN" altLang="en-US" dirty="0"/>
          </a:p>
        </p:txBody>
      </p:sp>
      <p:sp>
        <p:nvSpPr>
          <p:cNvPr id="4" name="页脚占位符 4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altLang="zh-CN" dirty="0" smtClean="0"/>
              <a:t>www.foundereagle.com</a:t>
            </a:r>
            <a:endParaRPr lang="en-US" altLang="zh-CN" dirty="0"/>
          </a:p>
        </p:txBody>
      </p:sp>
      <p:sp>
        <p:nvSpPr>
          <p:cNvPr id="5" name="灯片编号占位符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altLang="zh-CN"/>
              <a:t>Page </a:t>
            </a:r>
            <a:fld id="{87D6779B-4942-4BF4-92A1-5847F1FA05D9}" type="slidenum">
              <a:rPr lang="zh-CN" altLang="en-US"/>
              <a:pPr>
                <a:defRPr/>
              </a:pPr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节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altLang="zh-CN" smtClean="0"/>
              <a:t>Click to edit Master title style</a:t>
            </a:r>
            <a:endParaRPr lang="zh-CN" altLang="en-US" dirty="0"/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altLang="zh-CN" smtClean="0"/>
              <a:t>Click to edit Master text styles</a:t>
            </a:r>
          </a:p>
        </p:txBody>
      </p:sp>
      <p:sp>
        <p:nvSpPr>
          <p:cNvPr id="4" name="页脚占位符 4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altLang="zh-CN" dirty="0" smtClean="0"/>
              <a:t>www.foundereagle.com</a:t>
            </a:r>
            <a:endParaRPr lang="en-US" altLang="zh-CN" dirty="0"/>
          </a:p>
        </p:txBody>
      </p:sp>
      <p:sp>
        <p:nvSpPr>
          <p:cNvPr id="5" name="灯片编号占位符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altLang="zh-CN"/>
              <a:t>Page </a:t>
            </a:r>
            <a:fld id="{59B25605-6AEC-4D13-B769-5A92080C96C7}" type="slidenum">
              <a:rPr lang="zh-CN" altLang="en-US"/>
              <a:pPr>
                <a:defRPr/>
              </a:pPr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latin typeface="Verdana" pitchFamily="34" charset="0"/>
                <a:ea typeface="Verdana" pitchFamily="34" charset="0"/>
                <a:cs typeface="Verdana" pitchFamily="34" charset="0"/>
              </a:defRPr>
            </a:lvl1pPr>
          </a:lstStyle>
          <a:p>
            <a:r>
              <a:rPr lang="en-US" altLang="zh-CN" dirty="0" smtClean="0"/>
              <a:t>Click to edit Master title style</a:t>
            </a:r>
            <a:endParaRPr lang="zh-CN" altLang="en-US" dirty="0"/>
          </a:p>
        </p:txBody>
      </p:sp>
      <p:sp>
        <p:nvSpPr>
          <p:cNvPr id="3" name="内容占位符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altLang="zh-CN" smtClean="0"/>
              <a:t>Click to edit Master text styles</a:t>
            </a:r>
          </a:p>
          <a:p>
            <a:pPr lvl="1"/>
            <a:r>
              <a:rPr lang="en-US" altLang="zh-CN" smtClean="0"/>
              <a:t>Second level</a:t>
            </a:r>
          </a:p>
          <a:p>
            <a:pPr lvl="2"/>
            <a:r>
              <a:rPr lang="en-US" altLang="zh-CN" smtClean="0"/>
              <a:t>Third level</a:t>
            </a:r>
          </a:p>
          <a:p>
            <a:pPr lvl="3"/>
            <a:r>
              <a:rPr lang="en-US" altLang="zh-CN" smtClean="0"/>
              <a:t>Fourth level</a:t>
            </a:r>
          </a:p>
          <a:p>
            <a:pPr lvl="4"/>
            <a:r>
              <a:rPr lang="en-US" altLang="zh-CN" smtClean="0"/>
              <a:t>Fifth level</a:t>
            </a:r>
            <a:endParaRPr lang="zh-CN" altLang="en-US"/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altLang="zh-CN" smtClean="0"/>
              <a:t>Click to edit Master text styles</a:t>
            </a:r>
          </a:p>
          <a:p>
            <a:pPr lvl="1"/>
            <a:r>
              <a:rPr lang="en-US" altLang="zh-CN" smtClean="0"/>
              <a:t>Second level</a:t>
            </a:r>
          </a:p>
          <a:p>
            <a:pPr lvl="2"/>
            <a:r>
              <a:rPr lang="en-US" altLang="zh-CN" smtClean="0"/>
              <a:t>Third level</a:t>
            </a:r>
          </a:p>
          <a:p>
            <a:pPr lvl="3"/>
            <a:r>
              <a:rPr lang="en-US" altLang="zh-CN" smtClean="0"/>
              <a:t>Fourth level</a:t>
            </a:r>
          </a:p>
          <a:p>
            <a:pPr lvl="4"/>
            <a:r>
              <a:rPr lang="en-US" altLang="zh-CN" smtClean="0"/>
              <a:t>Fifth level</a:t>
            </a:r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altLang="zh-CN" dirty="0" smtClean="0"/>
              <a:t>www.foundereagle.com</a:t>
            </a:r>
            <a:endParaRPr lang="en-US" altLang="zh-CN" dirty="0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altLang="zh-CN"/>
              <a:t>Page </a:t>
            </a:r>
            <a:fld id="{E992AEC8-56B4-4041-B725-6984DDE76961}" type="slidenum">
              <a:rPr lang="zh-CN" altLang="en-US"/>
              <a:pPr>
                <a:defRPr/>
              </a:pPr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altLang="zh-CN" smtClean="0"/>
              <a:t>Click to edit Master title style</a:t>
            </a:r>
            <a:endParaRPr lang="zh-CN" altLang="en-US"/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altLang="zh-CN" smtClean="0"/>
              <a:t>Click to edit Master text styles</a:t>
            </a:r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altLang="zh-CN" smtClean="0"/>
              <a:t>Click to edit Master text styles</a:t>
            </a:r>
          </a:p>
          <a:p>
            <a:pPr lvl="1"/>
            <a:r>
              <a:rPr lang="en-US" altLang="zh-CN" smtClean="0"/>
              <a:t>Second level</a:t>
            </a:r>
          </a:p>
          <a:p>
            <a:pPr lvl="2"/>
            <a:r>
              <a:rPr lang="en-US" altLang="zh-CN" smtClean="0"/>
              <a:t>Third level</a:t>
            </a:r>
          </a:p>
          <a:p>
            <a:pPr lvl="3"/>
            <a:r>
              <a:rPr lang="en-US" altLang="zh-CN" smtClean="0"/>
              <a:t>Fourth level</a:t>
            </a:r>
          </a:p>
          <a:p>
            <a:pPr lvl="4"/>
            <a:r>
              <a:rPr lang="en-US" altLang="zh-CN" smtClean="0"/>
              <a:t>Fifth level</a:t>
            </a:r>
            <a:endParaRPr lang="zh-CN" altLang="en-US"/>
          </a:p>
        </p:txBody>
      </p:sp>
      <p:sp>
        <p:nvSpPr>
          <p:cNvPr id="5" name="文本占位符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altLang="zh-CN" smtClean="0"/>
              <a:t>Click to edit Master text styles</a:t>
            </a:r>
          </a:p>
        </p:txBody>
      </p:sp>
      <p:sp>
        <p:nvSpPr>
          <p:cNvPr id="6" name="内容占位符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altLang="zh-CN" smtClean="0"/>
              <a:t>Click to edit Master text styles</a:t>
            </a:r>
          </a:p>
          <a:p>
            <a:pPr lvl="1"/>
            <a:r>
              <a:rPr lang="en-US" altLang="zh-CN" smtClean="0"/>
              <a:t>Second level</a:t>
            </a:r>
          </a:p>
          <a:p>
            <a:pPr lvl="2"/>
            <a:r>
              <a:rPr lang="en-US" altLang="zh-CN" smtClean="0"/>
              <a:t>Third level</a:t>
            </a:r>
          </a:p>
          <a:p>
            <a:pPr lvl="3"/>
            <a:r>
              <a:rPr lang="en-US" altLang="zh-CN" smtClean="0"/>
              <a:t>Fourth level</a:t>
            </a:r>
          </a:p>
          <a:p>
            <a:pPr lvl="4"/>
            <a:r>
              <a:rPr lang="en-US" altLang="zh-CN" smtClean="0"/>
              <a:t>Fifth level</a:t>
            </a:r>
            <a:endParaRPr lang="zh-CN" altLang="en-US"/>
          </a:p>
        </p:txBody>
      </p:sp>
      <p:sp>
        <p:nvSpPr>
          <p:cNvPr id="7" name="页脚占位符 4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altLang="zh-CN" dirty="0" smtClean="0"/>
              <a:t>www.foundereagle.com</a:t>
            </a:r>
            <a:endParaRPr lang="en-US" altLang="zh-CN" dirty="0"/>
          </a:p>
        </p:txBody>
      </p:sp>
      <p:sp>
        <p:nvSpPr>
          <p:cNvPr id="8" name="灯片编号占位符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altLang="zh-CN"/>
              <a:t>Page </a:t>
            </a:r>
            <a:fld id="{61F3184A-1C73-4E0F-AC7B-F29BCC17815F}" type="slidenum">
              <a:rPr lang="zh-CN" altLang="en-US"/>
              <a:pPr>
                <a:defRPr/>
              </a:pPr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smtClean="0"/>
              <a:t>Click to edit Master title style</a:t>
            </a:r>
            <a:endParaRPr lang="zh-CN" altLang="en-US"/>
          </a:p>
        </p:txBody>
      </p:sp>
      <p:sp>
        <p:nvSpPr>
          <p:cNvPr id="3" name="页脚占位符 4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altLang="zh-CN" dirty="0" smtClean="0"/>
              <a:t>www.foundereagle.com</a:t>
            </a:r>
            <a:endParaRPr lang="en-US" altLang="zh-CN" dirty="0"/>
          </a:p>
        </p:txBody>
      </p:sp>
      <p:sp>
        <p:nvSpPr>
          <p:cNvPr id="4" name="灯片编号占位符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altLang="zh-CN"/>
              <a:t>Page </a:t>
            </a:r>
            <a:fld id="{53A404E8-4EC2-4664-AAEF-2FA20E841630}" type="slidenum">
              <a:rPr lang="zh-CN" altLang="en-US"/>
              <a:pPr>
                <a:defRPr/>
              </a:pPr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Object 250"/>
          <p:cNvGraphicFramePr>
            <a:graphicFrameLocks noChangeAspect="1"/>
          </p:cNvGraphicFramePr>
          <p:nvPr/>
        </p:nvGraphicFramePr>
        <p:xfrm>
          <a:off x="0" y="0"/>
          <a:ext cx="9144000" cy="6858000"/>
        </p:xfrm>
        <a:graphic>
          <a:graphicData uri="http://schemas.openxmlformats.org/presentationml/2006/ole">
            <p:oleObj spid="_x0000_s27656" name="演示文稿" r:id="rId3" imgW="3983733" imgH="2985537" progId="PowerPoint.Show.8">
              <p:embed/>
            </p:oleObj>
          </a:graphicData>
        </a:graphic>
      </p:graphicFrame>
      <p:sp>
        <p:nvSpPr>
          <p:cNvPr id="3" name="页脚占位符 2"/>
          <p:cNvSpPr>
            <a:spLocks noGrp="1"/>
          </p:cNvSpPr>
          <p:nvPr>
            <p:ph type="ftr" sz="quarter" idx="10"/>
          </p:nvPr>
        </p:nvSpPr>
        <p:spPr>
          <a:xfrm>
            <a:off x="471488" y="6356350"/>
            <a:ext cx="2895600" cy="365125"/>
          </a:xfrm>
        </p:spPr>
        <p:txBody>
          <a:bodyPr/>
          <a:lstStyle>
            <a:lvl1pPr algn="l">
              <a:defRPr dirty="0" smtClean="0">
                <a:solidFill>
                  <a:srgbClr val="EA5503"/>
                </a:solidFill>
              </a:defRPr>
            </a:lvl1pPr>
          </a:lstStyle>
          <a:p>
            <a:pPr>
              <a:defRPr/>
            </a:pPr>
            <a:r>
              <a:rPr lang="en-US" altLang="zh-CN" dirty="0" smtClean="0"/>
              <a:t>www.foundereagle.com</a:t>
            </a:r>
            <a:endParaRPr lang="en-US" altLang="zh-CN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altLang="zh-CN"/>
              <a:t>Page </a:t>
            </a:r>
            <a:fld id="{8010089E-AA36-4A9B-9713-BA647BD84492}" type="slidenum">
              <a:rPr lang="zh-CN" altLang="en-US"/>
              <a:pPr>
                <a:defRPr/>
              </a:pPr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内容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457200" y="1019869"/>
            <a:ext cx="3008313" cy="79208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altLang="zh-CN" smtClean="0"/>
              <a:t>Click to edit Master title style</a:t>
            </a:r>
            <a:endParaRPr lang="zh-CN" altLang="en-US" dirty="0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>
          <a:xfrm>
            <a:off x="3575050" y="1019869"/>
            <a:ext cx="5111750" cy="521744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altLang="zh-CN" smtClean="0"/>
              <a:t>Click to edit Master text styles</a:t>
            </a:r>
          </a:p>
          <a:p>
            <a:pPr lvl="1"/>
            <a:r>
              <a:rPr lang="en-US" altLang="zh-CN" smtClean="0"/>
              <a:t>Second level</a:t>
            </a:r>
          </a:p>
          <a:p>
            <a:pPr lvl="2"/>
            <a:r>
              <a:rPr lang="en-US" altLang="zh-CN" smtClean="0"/>
              <a:t>Third level</a:t>
            </a:r>
          </a:p>
          <a:p>
            <a:pPr lvl="3"/>
            <a:r>
              <a:rPr lang="en-US" altLang="zh-CN" smtClean="0"/>
              <a:t>Fourth level</a:t>
            </a:r>
          </a:p>
          <a:p>
            <a:pPr lvl="4"/>
            <a:r>
              <a:rPr lang="en-US" altLang="zh-CN" smtClean="0"/>
              <a:t>Fifth level</a:t>
            </a:r>
            <a:endParaRPr lang="zh-CN" altLang="en-US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457200" y="1883965"/>
            <a:ext cx="3008313" cy="4353347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altLang="zh-CN" smtClean="0"/>
              <a:t>Click to edit Master text styles</a:t>
            </a:r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altLang="zh-CN" dirty="0" smtClean="0"/>
              <a:t>www.foundereagle.com</a:t>
            </a:r>
            <a:endParaRPr lang="en-US" altLang="zh-CN" dirty="0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altLang="zh-CN"/>
              <a:t>Page </a:t>
            </a:r>
            <a:fld id="{C9C4A5E5-EBAF-43D7-946B-3BA0B886F601}" type="slidenum">
              <a:rPr lang="zh-CN" altLang="en-US"/>
              <a:pPr>
                <a:defRPr/>
              </a:pPr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Object 250"/>
          <p:cNvGraphicFramePr>
            <a:graphicFrameLocks noChangeAspect="1"/>
          </p:cNvGraphicFramePr>
          <p:nvPr/>
        </p:nvGraphicFramePr>
        <p:xfrm>
          <a:off x="0" y="0"/>
          <a:ext cx="9144000" cy="6858000"/>
        </p:xfrm>
        <a:graphic>
          <a:graphicData uri="http://schemas.openxmlformats.org/presentationml/2006/ole">
            <p:oleObj spid="_x0000_s28680" name="演示文稿" r:id="rId3" imgW="3983733" imgH="2985537" progId="PowerPoint.Show.8">
              <p:embed/>
            </p:oleObj>
          </a:graphicData>
        </a:graphic>
      </p:graphicFrame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altLang="zh-CN" smtClean="0"/>
              <a:t>Click to edit Master title style</a:t>
            </a:r>
            <a:endParaRPr lang="zh-CN" altLang="en-US"/>
          </a:p>
        </p:txBody>
      </p:sp>
      <p:sp>
        <p:nvSpPr>
          <p:cNvPr id="3" name="图片占位符 2"/>
          <p:cNvSpPr>
            <a:spLocks noGrp="1"/>
          </p:cNvSpPr>
          <p:nvPr>
            <p:ph type="pic" idx="1"/>
          </p:nvPr>
        </p:nvSpPr>
        <p:spPr>
          <a:xfrm>
            <a:off x="1792288" y="1052735"/>
            <a:ext cx="5486400" cy="3674839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en-US" altLang="zh-CN" noProof="0" smtClean="0"/>
              <a:t>Click icon to add picture</a:t>
            </a:r>
            <a:endParaRPr lang="zh-CN" altLang="en-US" noProof="0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altLang="zh-CN" smtClean="0"/>
              <a:t>Click to edit Master text styles</a:t>
            </a:r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0"/>
          </p:nvPr>
        </p:nvSpPr>
        <p:spPr>
          <a:xfrm>
            <a:off x="539750" y="6356350"/>
            <a:ext cx="2895600" cy="365125"/>
          </a:xfrm>
        </p:spPr>
        <p:txBody>
          <a:bodyPr/>
          <a:lstStyle>
            <a:lvl1pPr algn="l">
              <a:defRPr dirty="0" smtClean="0">
                <a:solidFill>
                  <a:srgbClr val="EA5503"/>
                </a:solidFill>
              </a:defRPr>
            </a:lvl1pPr>
          </a:lstStyle>
          <a:p>
            <a:pPr>
              <a:defRPr/>
            </a:pPr>
            <a:r>
              <a:rPr lang="en-US" altLang="zh-CN" dirty="0" smtClean="0"/>
              <a:t>www.foundereagle.com</a:t>
            </a:r>
            <a:endParaRPr lang="en-US" altLang="zh-CN" dirty="0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altLang="zh-CN"/>
              <a:t>Page </a:t>
            </a:r>
            <a:fld id="{E60FCE8A-200C-4D60-8F92-C6ED6BCBA453}" type="slidenum">
              <a:rPr lang="zh-CN" altLang="en-US"/>
              <a:pPr>
                <a:defRPr/>
              </a:pPr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x" preserve="1">
  <p:cSld name="标题和竖排文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Object 250"/>
          <p:cNvGraphicFramePr>
            <a:graphicFrameLocks noChangeAspect="1"/>
          </p:cNvGraphicFramePr>
          <p:nvPr/>
        </p:nvGraphicFramePr>
        <p:xfrm>
          <a:off x="0" y="0"/>
          <a:ext cx="9144000" cy="6858000"/>
        </p:xfrm>
        <a:graphic>
          <a:graphicData uri="http://schemas.openxmlformats.org/presentationml/2006/ole">
            <p:oleObj spid="_x0000_s29704" name="演示文稿" r:id="rId3" imgW="3983733" imgH="2985537" progId="PowerPoint.Show.8">
              <p:embed/>
            </p:oleObj>
          </a:graphicData>
        </a:graphic>
      </p:graphicFrame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smtClean="0"/>
              <a:t>Click to edit Master title style</a:t>
            </a:r>
            <a:endParaRPr lang="zh-CN" altLang="en-US"/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altLang="zh-CN" smtClean="0"/>
              <a:t>Click to edit Master text styles</a:t>
            </a:r>
          </a:p>
          <a:p>
            <a:pPr lvl="1"/>
            <a:r>
              <a:rPr lang="en-US" altLang="zh-CN" smtClean="0"/>
              <a:t>Second level</a:t>
            </a:r>
          </a:p>
          <a:p>
            <a:pPr lvl="2"/>
            <a:r>
              <a:rPr lang="en-US" altLang="zh-CN" smtClean="0"/>
              <a:t>Third level</a:t>
            </a:r>
          </a:p>
          <a:p>
            <a:pPr lvl="3"/>
            <a:r>
              <a:rPr lang="en-US" altLang="zh-CN" smtClean="0"/>
              <a:t>Fourth level</a:t>
            </a:r>
          </a:p>
          <a:p>
            <a:pPr lvl="4"/>
            <a:r>
              <a:rPr lang="en-US" altLang="zh-CN" smtClean="0"/>
              <a:t>Fifth level</a:t>
            </a:r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0"/>
          </p:nvPr>
        </p:nvSpPr>
        <p:spPr>
          <a:xfrm>
            <a:off x="536575" y="6356350"/>
            <a:ext cx="2895600" cy="365125"/>
          </a:xfrm>
        </p:spPr>
        <p:txBody>
          <a:bodyPr/>
          <a:lstStyle>
            <a:lvl1pPr algn="l">
              <a:defRPr dirty="0" smtClean="0">
                <a:solidFill>
                  <a:srgbClr val="EA5503"/>
                </a:solidFill>
              </a:defRPr>
            </a:lvl1pPr>
          </a:lstStyle>
          <a:p>
            <a:pPr>
              <a:defRPr/>
            </a:pPr>
            <a:r>
              <a:rPr lang="en-US" altLang="zh-CN" dirty="0" smtClean="0"/>
              <a:t>www.foundereagle.com</a:t>
            </a:r>
            <a:endParaRPr lang="en-US" altLang="zh-CN" dirty="0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altLang="zh-CN"/>
              <a:t>Page </a:t>
            </a:r>
            <a:fld id="{7712182A-7702-4F10-89BF-CF4BB8B75CCB}" type="slidenum">
              <a:rPr lang="zh-CN" altLang="en-US"/>
              <a:pPr>
                <a:defRPr/>
              </a:pPr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垂直排列标题与文本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Object 250"/>
          <p:cNvGraphicFramePr>
            <a:graphicFrameLocks noChangeAspect="1"/>
          </p:cNvGraphicFramePr>
          <p:nvPr/>
        </p:nvGraphicFramePr>
        <p:xfrm>
          <a:off x="0" y="0"/>
          <a:ext cx="9144000" cy="6858000"/>
        </p:xfrm>
        <a:graphic>
          <a:graphicData uri="http://schemas.openxmlformats.org/presentationml/2006/ole">
            <p:oleObj spid="_x0000_s30728" name="演示文稿" r:id="rId3" imgW="3983733" imgH="2985537" progId="PowerPoint.Show.8">
              <p:embed/>
            </p:oleObj>
          </a:graphicData>
        </a:graphic>
      </p:graphicFrame>
      <p:sp>
        <p:nvSpPr>
          <p:cNvPr id="2" name="竖排标题 1"/>
          <p:cNvSpPr>
            <a:spLocks noGrp="1"/>
          </p:cNvSpPr>
          <p:nvPr>
            <p:ph type="title" orient="vert"/>
          </p:nvPr>
        </p:nvSpPr>
        <p:spPr>
          <a:xfrm>
            <a:off x="6629400" y="1052736"/>
            <a:ext cx="2057400" cy="5073427"/>
          </a:xfrm>
        </p:spPr>
        <p:txBody>
          <a:bodyPr vert="eaVert"/>
          <a:lstStyle/>
          <a:p>
            <a:r>
              <a:rPr lang="en-US" altLang="zh-CN" smtClean="0"/>
              <a:t>Click to edit Master title style</a:t>
            </a:r>
            <a:endParaRPr lang="zh-CN" altLang="en-US"/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>
          <a:xfrm>
            <a:off x="457200" y="1052736"/>
            <a:ext cx="6019800" cy="5073427"/>
          </a:xfrm>
        </p:spPr>
        <p:txBody>
          <a:bodyPr vert="eaVert"/>
          <a:lstStyle/>
          <a:p>
            <a:pPr lvl="0"/>
            <a:r>
              <a:rPr lang="en-US" altLang="zh-CN" smtClean="0"/>
              <a:t>Click to edit Master text styles</a:t>
            </a:r>
          </a:p>
          <a:p>
            <a:pPr lvl="1"/>
            <a:r>
              <a:rPr lang="en-US" altLang="zh-CN" smtClean="0"/>
              <a:t>Second level</a:t>
            </a:r>
          </a:p>
          <a:p>
            <a:pPr lvl="2"/>
            <a:r>
              <a:rPr lang="en-US" altLang="zh-CN" smtClean="0"/>
              <a:t>Third level</a:t>
            </a:r>
          </a:p>
          <a:p>
            <a:pPr lvl="3"/>
            <a:r>
              <a:rPr lang="en-US" altLang="zh-CN" smtClean="0"/>
              <a:t>Fourth level</a:t>
            </a:r>
          </a:p>
          <a:p>
            <a:pPr lvl="4"/>
            <a:r>
              <a:rPr lang="en-US" altLang="zh-CN" smtClean="0"/>
              <a:t>Fifth level</a:t>
            </a:r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0"/>
          </p:nvPr>
        </p:nvSpPr>
        <p:spPr>
          <a:xfrm>
            <a:off x="552450" y="6356350"/>
            <a:ext cx="2895600" cy="365125"/>
          </a:xfrm>
        </p:spPr>
        <p:txBody>
          <a:bodyPr/>
          <a:lstStyle>
            <a:lvl1pPr algn="l">
              <a:defRPr dirty="0" smtClean="0">
                <a:solidFill>
                  <a:srgbClr val="EA5503"/>
                </a:solidFill>
              </a:defRPr>
            </a:lvl1pPr>
          </a:lstStyle>
          <a:p>
            <a:pPr>
              <a:defRPr/>
            </a:pPr>
            <a:r>
              <a:rPr lang="en-US" altLang="zh-CN" dirty="0" smtClean="0"/>
              <a:t>www.foundereagle.com</a:t>
            </a:r>
            <a:endParaRPr lang="en-US" altLang="zh-CN" dirty="0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altLang="zh-CN"/>
              <a:t>Page </a:t>
            </a:r>
            <a:fld id="{BD56D824-C7FC-4411-A85B-EBDB5282C4C3}" type="slidenum">
              <a:rPr lang="zh-CN" altLang="en-US"/>
              <a:pPr>
                <a:defRPr/>
              </a:pPr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theme" Target="../theme/theme2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5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4" descr="B-1"/>
          <p:cNvPicPr>
            <a:picLocks noChangeAspect="1" noChangeArrowheads="1"/>
          </p:cNvPicPr>
          <p:nvPr userDrawn="1"/>
        </p:nvPicPr>
        <p:blipFill>
          <a:blip r:embed="rId13"/>
          <a:srcRect/>
          <a:stretch>
            <a:fillRect/>
          </a:stretch>
        </p:blipFill>
        <p:spPr bwMode="auto">
          <a:xfrm>
            <a:off x="180975" y="115888"/>
            <a:ext cx="8791575" cy="8096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28" name="标题占位符 1"/>
          <p:cNvSpPr>
            <a:spLocks noGrp="1"/>
          </p:cNvSpPr>
          <p:nvPr>
            <p:ph type="title"/>
          </p:nvPr>
        </p:nvSpPr>
        <p:spPr bwMode="auto">
          <a:xfrm>
            <a:off x="457200" y="188913"/>
            <a:ext cx="6130925" cy="7191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zh-CN" altLang="en-US" smtClean="0"/>
              <a:t>单击此处编辑母版标题样式</a:t>
            </a:r>
          </a:p>
        </p:txBody>
      </p:sp>
      <p:sp>
        <p:nvSpPr>
          <p:cNvPr id="1029" name="文本占位符 2"/>
          <p:cNvSpPr>
            <a:spLocks noGrp="1"/>
          </p:cNvSpPr>
          <p:nvPr>
            <p:ph type="body" idx="1"/>
          </p:nvPr>
        </p:nvSpPr>
        <p:spPr bwMode="auto">
          <a:xfrm>
            <a:off x="457200" y="1125538"/>
            <a:ext cx="8229600" cy="50006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3"/>
          </p:nvPr>
        </p:nvSpPr>
        <p:spPr>
          <a:xfrm>
            <a:off x="468313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1200" dirty="0" smtClean="0">
                <a:solidFill>
                  <a:srgbClr val="EA5503"/>
                </a:solidFill>
                <a:latin typeface="+mn-lt"/>
                <a:ea typeface="+mn-ea"/>
              </a:defRPr>
            </a:lvl1pPr>
          </a:lstStyle>
          <a:p>
            <a:pPr>
              <a:defRPr/>
            </a:pPr>
            <a:r>
              <a:rPr lang="en-US" altLang="zh-CN"/>
              <a:t>www.founder.com.cn/en</a:t>
            </a:r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</a:defRPr>
            </a:lvl1pPr>
          </a:lstStyle>
          <a:p>
            <a:pPr>
              <a:defRPr/>
            </a:pPr>
            <a:r>
              <a:rPr lang="en-US" altLang="zh-CN"/>
              <a:t>Page </a:t>
            </a:r>
            <a:fld id="{0157F893-EF37-4A96-98F4-18F7C0A1899E}" type="slidenum">
              <a:rPr lang="zh-CN" altLang="en-US"/>
              <a:pPr>
                <a:defRPr/>
              </a:pPr>
              <a:t>‹#›</a:t>
            </a:fld>
            <a:endParaRPr lang="zh-CN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61" r:id="rId1"/>
    <p:sldLayoutId id="2147483755" r:id="rId2"/>
    <p:sldLayoutId id="2147483756" r:id="rId3"/>
    <p:sldLayoutId id="2147483757" r:id="rId4"/>
    <p:sldLayoutId id="2147483758" r:id="rId5"/>
    <p:sldLayoutId id="2147483759" r:id="rId6"/>
    <p:sldLayoutId id="2147483762" r:id="rId7"/>
    <p:sldLayoutId id="2147483760" r:id="rId8"/>
    <p:sldLayoutId id="2147483763" r:id="rId9"/>
    <p:sldLayoutId id="2147483764" r:id="rId10"/>
    <p:sldLayoutId id="2147483765" r:id="rId11"/>
  </p:sldLayoutIdLst>
  <p:hf hdr="0" dt="0"/>
  <p:txStyles>
    <p:titleStyle>
      <a:lvl1pPr algn="l" rtl="0" eaLnBrk="1" fontAlgn="base" hangingPunct="1">
        <a:spcBef>
          <a:spcPct val="0"/>
        </a:spcBef>
        <a:spcAft>
          <a:spcPct val="0"/>
        </a:spcAft>
        <a:defRPr sz="2400" b="1" kern="1200">
          <a:solidFill>
            <a:schemeClr val="tx1"/>
          </a:solidFill>
          <a:latin typeface="微软雅黑" pitchFamily="34" charset="-122"/>
          <a:ea typeface="微软雅黑" pitchFamily="34" charset="-122"/>
          <a:cs typeface="+mj-cs"/>
        </a:defRPr>
      </a:lvl1pPr>
      <a:lvl2pPr algn="l" rtl="0" eaLnBrk="1" fontAlgn="base" hangingPunct="1">
        <a:spcBef>
          <a:spcPct val="0"/>
        </a:spcBef>
        <a:spcAft>
          <a:spcPct val="0"/>
        </a:spcAft>
        <a:defRPr sz="2400" b="1">
          <a:solidFill>
            <a:schemeClr val="tx1"/>
          </a:solidFill>
          <a:latin typeface="微软雅黑" pitchFamily="34" charset="-122"/>
          <a:ea typeface="微软雅黑" pitchFamily="34" charset="-122"/>
        </a:defRPr>
      </a:lvl2pPr>
      <a:lvl3pPr algn="l" rtl="0" eaLnBrk="1" fontAlgn="base" hangingPunct="1">
        <a:spcBef>
          <a:spcPct val="0"/>
        </a:spcBef>
        <a:spcAft>
          <a:spcPct val="0"/>
        </a:spcAft>
        <a:defRPr sz="2400" b="1">
          <a:solidFill>
            <a:schemeClr val="tx1"/>
          </a:solidFill>
          <a:latin typeface="微软雅黑" pitchFamily="34" charset="-122"/>
          <a:ea typeface="微软雅黑" pitchFamily="34" charset="-122"/>
        </a:defRPr>
      </a:lvl3pPr>
      <a:lvl4pPr algn="l" rtl="0" eaLnBrk="1" fontAlgn="base" hangingPunct="1">
        <a:spcBef>
          <a:spcPct val="0"/>
        </a:spcBef>
        <a:spcAft>
          <a:spcPct val="0"/>
        </a:spcAft>
        <a:defRPr sz="2400" b="1">
          <a:solidFill>
            <a:schemeClr val="tx1"/>
          </a:solidFill>
          <a:latin typeface="微软雅黑" pitchFamily="34" charset="-122"/>
          <a:ea typeface="微软雅黑" pitchFamily="34" charset="-122"/>
        </a:defRPr>
      </a:lvl4pPr>
      <a:lvl5pPr algn="l" rtl="0" eaLnBrk="1" fontAlgn="base" hangingPunct="1">
        <a:spcBef>
          <a:spcPct val="0"/>
        </a:spcBef>
        <a:spcAft>
          <a:spcPct val="0"/>
        </a:spcAft>
        <a:defRPr sz="2400" b="1">
          <a:solidFill>
            <a:schemeClr val="tx1"/>
          </a:solidFill>
          <a:latin typeface="微软雅黑" pitchFamily="34" charset="-122"/>
          <a:ea typeface="微软雅黑" pitchFamily="34" charset="-122"/>
        </a:defRPr>
      </a:lvl5pPr>
      <a:lvl6pPr marL="457200" algn="l" rtl="0" eaLnBrk="1" fontAlgn="base" hangingPunct="1">
        <a:spcBef>
          <a:spcPct val="0"/>
        </a:spcBef>
        <a:spcAft>
          <a:spcPct val="0"/>
        </a:spcAft>
        <a:defRPr sz="2400" b="1">
          <a:solidFill>
            <a:schemeClr val="tx1"/>
          </a:solidFill>
          <a:latin typeface="微软雅黑" pitchFamily="34" charset="-122"/>
          <a:ea typeface="微软雅黑" pitchFamily="34" charset="-122"/>
        </a:defRPr>
      </a:lvl6pPr>
      <a:lvl7pPr marL="914400" algn="l" rtl="0" eaLnBrk="1" fontAlgn="base" hangingPunct="1">
        <a:spcBef>
          <a:spcPct val="0"/>
        </a:spcBef>
        <a:spcAft>
          <a:spcPct val="0"/>
        </a:spcAft>
        <a:defRPr sz="2400" b="1">
          <a:solidFill>
            <a:schemeClr val="tx1"/>
          </a:solidFill>
          <a:latin typeface="微软雅黑" pitchFamily="34" charset="-122"/>
          <a:ea typeface="微软雅黑" pitchFamily="34" charset="-122"/>
        </a:defRPr>
      </a:lvl7pPr>
      <a:lvl8pPr marL="1371600" algn="l" rtl="0" eaLnBrk="1" fontAlgn="base" hangingPunct="1">
        <a:spcBef>
          <a:spcPct val="0"/>
        </a:spcBef>
        <a:spcAft>
          <a:spcPct val="0"/>
        </a:spcAft>
        <a:defRPr sz="2400" b="1">
          <a:solidFill>
            <a:schemeClr val="tx1"/>
          </a:solidFill>
          <a:latin typeface="微软雅黑" pitchFamily="34" charset="-122"/>
          <a:ea typeface="微软雅黑" pitchFamily="34" charset="-122"/>
        </a:defRPr>
      </a:lvl8pPr>
      <a:lvl9pPr marL="1828800" algn="l" rtl="0" eaLnBrk="1" fontAlgn="base" hangingPunct="1">
        <a:spcBef>
          <a:spcPct val="0"/>
        </a:spcBef>
        <a:spcAft>
          <a:spcPct val="0"/>
        </a:spcAft>
        <a:defRPr sz="2400" b="1">
          <a:solidFill>
            <a:schemeClr val="tx1"/>
          </a:solidFill>
          <a:latin typeface="微软雅黑" pitchFamily="34" charset="-122"/>
          <a:ea typeface="微软雅黑" pitchFamily="34" charset="-122"/>
        </a:defRPr>
      </a:lvl9pPr>
    </p:titleStyle>
    <p:bodyStyle>
      <a:lvl1pPr marL="342900" indent="-342900" algn="l" rtl="0" eaLnBrk="1" fontAlgn="base" hangingPunct="1">
        <a:spcBef>
          <a:spcPct val="20000"/>
        </a:spcBef>
        <a:spcAft>
          <a:spcPct val="0"/>
        </a:spcAft>
        <a:buFont typeface="Arial" pitchFamily="34" charset="0"/>
        <a:buChar char="•"/>
        <a:defRPr sz="2400" kern="1200">
          <a:solidFill>
            <a:schemeClr val="tx1"/>
          </a:solidFill>
          <a:latin typeface="微软雅黑" pitchFamily="34" charset="-122"/>
          <a:ea typeface="微软雅黑" pitchFamily="34" charset="-122"/>
          <a:cs typeface="+mn-cs"/>
        </a:defRPr>
      </a:lvl1pPr>
      <a:lvl2pPr marL="742950" indent="-285750" algn="l" rtl="0" eaLnBrk="1" fontAlgn="base" hangingPunct="1">
        <a:spcBef>
          <a:spcPct val="20000"/>
        </a:spcBef>
        <a:spcAft>
          <a:spcPct val="0"/>
        </a:spcAft>
        <a:buFont typeface="Arial" pitchFamily="34" charset="0"/>
        <a:buChar char="–"/>
        <a:defRPr sz="2000" kern="1200">
          <a:solidFill>
            <a:schemeClr val="tx1"/>
          </a:solidFill>
          <a:latin typeface="微软雅黑" pitchFamily="34" charset="-122"/>
          <a:ea typeface="微软雅黑" pitchFamily="34" charset="-122"/>
          <a:cs typeface="+mn-cs"/>
        </a:defRPr>
      </a:lvl2pPr>
      <a:lvl3pPr marL="1143000" indent="-228600" algn="l" rtl="0" eaLnBrk="1" fontAlgn="base" hangingPunct="1">
        <a:spcBef>
          <a:spcPct val="20000"/>
        </a:spcBef>
        <a:spcAft>
          <a:spcPct val="0"/>
        </a:spcAft>
        <a:buFont typeface="Arial" pitchFamily="34" charset="0"/>
        <a:buChar char="•"/>
        <a:defRPr kern="1200">
          <a:solidFill>
            <a:schemeClr val="tx1"/>
          </a:solidFill>
          <a:latin typeface="微软雅黑" pitchFamily="34" charset="-122"/>
          <a:ea typeface="微软雅黑" pitchFamily="34" charset="-122"/>
          <a:cs typeface="+mn-cs"/>
        </a:defRPr>
      </a:lvl3pPr>
      <a:lvl4pPr marL="1600200" indent="-228600" algn="l" rtl="0" eaLnBrk="1" fontAlgn="base" hangingPunct="1">
        <a:spcBef>
          <a:spcPct val="20000"/>
        </a:spcBef>
        <a:spcAft>
          <a:spcPct val="0"/>
        </a:spcAft>
        <a:buFont typeface="Arial" pitchFamily="34" charset="0"/>
        <a:buChar char="–"/>
        <a:defRPr sz="1600" kern="1200">
          <a:solidFill>
            <a:schemeClr val="tx1"/>
          </a:solidFill>
          <a:latin typeface="微软雅黑" pitchFamily="34" charset="-122"/>
          <a:ea typeface="微软雅黑" pitchFamily="34" charset="-122"/>
          <a:cs typeface="+mn-cs"/>
        </a:defRPr>
      </a:lvl4pPr>
      <a:lvl5pPr marL="2057400" indent="-228600" algn="l" rtl="0" eaLnBrk="1" fontAlgn="base" hangingPunct="1">
        <a:spcBef>
          <a:spcPct val="20000"/>
        </a:spcBef>
        <a:spcAft>
          <a:spcPct val="0"/>
        </a:spcAft>
        <a:buFont typeface="Arial" pitchFamily="34" charset="0"/>
        <a:buChar char="»"/>
        <a:defRPr sz="1600" kern="1200">
          <a:solidFill>
            <a:schemeClr val="tx1"/>
          </a:solidFill>
          <a:latin typeface="微软雅黑" pitchFamily="34" charset="-122"/>
          <a:ea typeface="微软雅黑" pitchFamily="34" charset="-122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zh-CN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标题占位符 1"/>
          <p:cNvSpPr>
            <a:spLocks noGrp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zh-CN" altLang="en-US" smtClean="0"/>
              <a:t>单击此处编辑母版标题样式</a:t>
            </a:r>
          </a:p>
        </p:txBody>
      </p:sp>
      <p:sp>
        <p:nvSpPr>
          <p:cNvPr id="7171" name="文本占位符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</a:defRPr>
            </a:lvl1pPr>
          </a:lstStyle>
          <a:p>
            <a:pPr>
              <a:defRPr/>
            </a:pPr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</a:defRPr>
            </a:lvl1pPr>
          </a:lstStyle>
          <a:p>
            <a:pPr>
              <a:defRPr/>
            </a:pPr>
            <a:r>
              <a:rPr lang="en-US" altLang="zh-CN"/>
              <a:t>www.founder.com.cn</a:t>
            </a:r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</a:defRPr>
            </a:lvl1pPr>
          </a:lstStyle>
          <a:p>
            <a:pPr>
              <a:defRPr/>
            </a:pPr>
            <a:fld id="{94F02D46-734A-4FFD-941F-CF0CD583684F}" type="slidenum">
              <a:rPr lang="zh-CN" altLang="en-US"/>
              <a:pPr>
                <a:defRPr/>
              </a:pPr>
              <a:t>‹#›</a:t>
            </a:fld>
            <a:endParaRPr lang="zh-CN" altLang="en-US"/>
          </a:p>
        </p:txBody>
      </p:sp>
      <p:pic>
        <p:nvPicPr>
          <p:cNvPr id="7175" name="Picture 22" descr="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0" y="1588"/>
            <a:ext cx="9144000" cy="68564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8" name="Text Box 14"/>
          <p:cNvSpPr txBox="1">
            <a:spLocks noChangeArrowheads="1"/>
          </p:cNvSpPr>
          <p:nvPr/>
        </p:nvSpPr>
        <p:spPr bwMode="auto">
          <a:xfrm>
            <a:off x="301625" y="642938"/>
            <a:ext cx="2432050" cy="91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altLang="zh-CN" sz="5400" dirty="0">
                <a:solidFill>
                  <a:schemeClr val="bg1"/>
                </a:solidFill>
                <a:latin typeface="Arial" charset="0"/>
              </a:rPr>
              <a:t>Thanks</a:t>
            </a:r>
          </a:p>
        </p:txBody>
      </p:sp>
      <p:sp>
        <p:nvSpPr>
          <p:cNvPr id="10" name="Text Box 23"/>
          <p:cNvSpPr txBox="1">
            <a:spLocks noChangeArrowheads="1"/>
          </p:cNvSpPr>
          <p:nvPr/>
        </p:nvSpPr>
        <p:spPr bwMode="auto">
          <a:xfrm>
            <a:off x="374650" y="393700"/>
            <a:ext cx="2430568" cy="341584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  <a:effectLst/>
        </p:spPr>
        <p:txBody>
          <a:bodyPr wrap="none" lIns="79200" tIns="39600" rIns="79200" bIns="39600">
            <a:spAutoFit/>
          </a:bodyPr>
          <a:lstStyle/>
          <a:p>
            <a:pPr defTabSz="801688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altLang="zh-CN" sz="1700" dirty="0" smtClean="0">
                <a:solidFill>
                  <a:schemeClr val="bg1"/>
                </a:solidFill>
                <a:latin typeface="Arial" charset="0"/>
                <a:ea typeface="+mn-ea"/>
              </a:rPr>
              <a:t>www.foundereagle.com</a:t>
            </a:r>
            <a:endParaRPr lang="en-US" altLang="zh-CN" sz="1700" dirty="0">
              <a:solidFill>
                <a:schemeClr val="bg1"/>
              </a:solidFill>
              <a:latin typeface="Arial" charset="0"/>
              <a:ea typeface="+mn-ea"/>
            </a:endParaRPr>
          </a:p>
        </p:txBody>
      </p:sp>
      <p:pic>
        <p:nvPicPr>
          <p:cNvPr id="7178" name="Picture 25" descr="2"/>
          <p:cNvPicPr>
            <a:picLocks noChangeAspect="1" noChangeArrowheads="1"/>
          </p:cNvPicPr>
          <p:nvPr/>
        </p:nvPicPr>
        <p:blipFill>
          <a:blip r:embed="rId4" cstate="print"/>
          <a:srcRect r="91336"/>
          <a:stretch>
            <a:fillRect/>
          </a:stretch>
        </p:blipFill>
        <p:spPr bwMode="auto">
          <a:xfrm>
            <a:off x="63500" y="4448175"/>
            <a:ext cx="1270000" cy="13430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2" name="Text Box 27"/>
          <p:cNvSpPr txBox="1">
            <a:spLocks noChangeArrowheads="1"/>
          </p:cNvSpPr>
          <p:nvPr/>
        </p:nvSpPr>
        <p:spPr bwMode="auto">
          <a:xfrm>
            <a:off x="4572000" y="404813"/>
            <a:ext cx="4208463" cy="357187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  <a:effectLst/>
        </p:spPr>
        <p:txBody>
          <a:bodyPr lIns="79200" tIns="39600" rIns="79200" bIns="39600">
            <a:spAutoFit/>
          </a:bodyPr>
          <a:lstStyle/>
          <a:p>
            <a:pPr algn="r" defTabSz="801688">
              <a:defRPr/>
            </a:pPr>
            <a:r>
              <a:rPr lang="en-US" altLang="zh-CN" b="1" dirty="0">
                <a:solidFill>
                  <a:schemeClr val="bg1"/>
                </a:solidFill>
                <a:latin typeface="FrutigerNext LT Regular" pitchFamily="34" charset="0"/>
              </a:rPr>
              <a:t>Beijing Founder Electronics CO., Ltd.</a:t>
            </a:r>
          </a:p>
        </p:txBody>
      </p:sp>
      <p:sp>
        <p:nvSpPr>
          <p:cNvPr id="13" name="Text Box 16"/>
          <p:cNvSpPr txBox="1">
            <a:spLocks noChangeArrowheads="1"/>
          </p:cNvSpPr>
          <p:nvPr/>
        </p:nvSpPr>
        <p:spPr bwMode="auto">
          <a:xfrm>
            <a:off x="363538" y="5722938"/>
            <a:ext cx="5937250" cy="4984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>
              <a:lnSpc>
                <a:spcPct val="120000"/>
              </a:lnSpc>
              <a:defRPr/>
            </a:pPr>
            <a:r>
              <a:rPr lang="en-US" altLang="zh-CN" sz="1100" dirty="0">
                <a:solidFill>
                  <a:schemeClr val="bg1"/>
                </a:solidFill>
                <a:latin typeface="Arial" charset="0"/>
              </a:rPr>
              <a:t>No.9, 5th Street, Shangdi Information Industry Base Haidian District, Beijing 100085, China.</a:t>
            </a:r>
            <a:endParaRPr lang="en-US" altLang="zh-CN" sz="1100" dirty="0">
              <a:solidFill>
                <a:schemeClr val="bg1"/>
              </a:solidFill>
              <a:latin typeface="Arial" charset="0"/>
              <a:ea typeface="华文细黑" pitchFamily="2" charset="-122"/>
            </a:endParaRPr>
          </a:p>
          <a:p>
            <a:pPr>
              <a:lnSpc>
                <a:spcPct val="120000"/>
              </a:lnSpc>
              <a:defRPr/>
            </a:pPr>
            <a:r>
              <a:rPr lang="en-US" altLang="zh-CN" sz="1100" dirty="0">
                <a:solidFill>
                  <a:schemeClr val="bg1"/>
                </a:solidFill>
                <a:latin typeface="Arial" charset="0"/>
              </a:rPr>
              <a:t>Tel: +86 10 6298 1440    Fax: +86 10 6298 1440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66" r:id="rId1"/>
  </p:sldLayoutIdLst>
  <p:hf hd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  <a:ea typeface="宋体" pitchFamily="2" charset="-122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  <a:ea typeface="宋体" pitchFamily="2" charset="-122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  <a:ea typeface="宋体" pitchFamily="2" charset="-122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  <a:ea typeface="宋体" pitchFamily="2" charset="-122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  <a:ea typeface="宋体" pitchFamily="2" charset="-122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  <a:ea typeface="宋体" pitchFamily="2" charset="-122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  <a:ea typeface="宋体" pitchFamily="2" charset="-122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  <a:ea typeface="宋体" pitchFamily="2" charset="-122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zh-CN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8.png"/><Relationship Id="rId4" Type="http://schemas.openxmlformats.org/officeDocument/2006/relationships/image" Target="../media/image7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control" Target="../activeX/activeX1.xml"/><Relationship Id="rId1" Type="http://schemas.openxmlformats.org/officeDocument/2006/relationships/vmlDrawing" Target="../drawings/vmlDrawing6.vml"/><Relationship Id="rId4" Type="http://schemas.openxmlformats.org/officeDocument/2006/relationships/notesSlide" Target="../notesSlides/notesSlide3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control" Target="../activeX/activeX2.xml"/><Relationship Id="rId1" Type="http://schemas.openxmlformats.org/officeDocument/2006/relationships/vmlDrawing" Target="../drawings/vmlDrawing7.vml"/><Relationship Id="rId4" Type="http://schemas.openxmlformats.org/officeDocument/2006/relationships/notesSlide" Target="../notesSlides/notesSlide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灯片编号占位符 4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altLang="zh-CN" smtClean="0"/>
              <a:t>Page </a:t>
            </a:r>
            <a:fld id="{87D6779B-4942-4BF4-92A1-5847F1FA05D9}" type="slidenum">
              <a:rPr lang="zh-CN" altLang="en-US" smtClean="0"/>
              <a:pPr>
                <a:defRPr/>
              </a:pPr>
              <a:t>1</a:t>
            </a:fld>
            <a:endParaRPr lang="zh-CN" altLang="en-US"/>
          </a:p>
        </p:txBody>
      </p:sp>
      <p:sp>
        <p:nvSpPr>
          <p:cNvPr id="25" name="页脚占位符 3"/>
          <p:cNvSpPr>
            <a:spLocks noGrp="1"/>
          </p:cNvSpPr>
          <p:nvPr>
            <p:ph type="ftr" sz="quarter" idx="10"/>
          </p:nvPr>
        </p:nvSpPr>
        <p:spPr>
          <a:xfrm>
            <a:off x="468313" y="6356350"/>
            <a:ext cx="2895600" cy="365125"/>
          </a:xfrm>
        </p:spPr>
        <p:txBody>
          <a:bodyPr/>
          <a:lstStyle/>
          <a:p>
            <a:pPr>
              <a:defRPr/>
            </a:pPr>
            <a:r>
              <a:rPr lang="en-US" altLang="zh-CN" dirty="0" smtClean="0">
                <a:latin typeface="Verdana" pitchFamily="34" charset="0"/>
                <a:ea typeface="Verdana" pitchFamily="34" charset="0"/>
                <a:cs typeface="Verdana" pitchFamily="34" charset="0"/>
              </a:rPr>
              <a:t>www.foundereagle.com</a:t>
            </a:r>
            <a:endParaRPr lang="en-US" altLang="zh-CN" dirty="0">
              <a:latin typeface="Verdana" pitchFamily="34" charset="0"/>
              <a:ea typeface="Verdana" pitchFamily="34" charset="0"/>
              <a:cs typeface="Verdana" pitchFamily="34" charset="0"/>
            </a:endParaRPr>
          </a:p>
        </p:txBody>
      </p:sp>
      <p:sp>
        <p:nvSpPr>
          <p:cNvPr id="27" name="内容占位符 26"/>
          <p:cNvSpPr>
            <a:spLocks noGrp="1"/>
          </p:cNvSpPr>
          <p:nvPr>
            <p:ph idx="1"/>
          </p:nvPr>
        </p:nvSpPr>
        <p:spPr>
          <a:xfrm>
            <a:off x="0" y="2438400"/>
            <a:ext cx="9144000" cy="3687763"/>
          </a:xfrm>
        </p:spPr>
        <p:txBody>
          <a:bodyPr/>
          <a:lstStyle/>
          <a:p>
            <a:pPr algn="ctr">
              <a:buNone/>
            </a:pPr>
            <a:r>
              <a:rPr lang="en-US" altLang="zh-CN" sz="6000" b="1" dirty="0" err="1" smtClean="0"/>
              <a:t>AntiCopy</a:t>
            </a:r>
            <a:endParaRPr lang="zh-CN" altLang="en-US" sz="60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457200" y="188913"/>
            <a:ext cx="6629400" cy="719137"/>
          </a:xfrm>
        </p:spPr>
        <p:txBody>
          <a:bodyPr/>
          <a:lstStyle/>
          <a:p>
            <a:r>
              <a:rPr lang="en-US" altLang="zh-CN" dirty="0" err="1" smtClean="0"/>
              <a:t>AntiCopy</a:t>
            </a:r>
            <a:endParaRPr lang="zh-CN" altLang="en-US" dirty="0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altLang="zh-CN" smtClean="0"/>
              <a:t>Page </a:t>
            </a:r>
            <a:fld id="{87D6779B-4942-4BF4-92A1-5847F1FA05D9}" type="slidenum">
              <a:rPr lang="zh-CN" altLang="en-US" smtClean="0"/>
              <a:pPr>
                <a:defRPr/>
              </a:pPr>
              <a:t>2</a:t>
            </a:fld>
            <a:endParaRPr lang="zh-CN" altLang="en-US"/>
          </a:p>
        </p:txBody>
      </p:sp>
      <p:sp>
        <p:nvSpPr>
          <p:cNvPr id="25" name="页脚占位符 3"/>
          <p:cNvSpPr>
            <a:spLocks noGrp="1"/>
          </p:cNvSpPr>
          <p:nvPr>
            <p:ph type="ftr" sz="quarter" idx="10"/>
          </p:nvPr>
        </p:nvSpPr>
        <p:spPr>
          <a:xfrm>
            <a:off x="468313" y="6356350"/>
            <a:ext cx="2895600" cy="365125"/>
          </a:xfrm>
        </p:spPr>
        <p:txBody>
          <a:bodyPr/>
          <a:lstStyle/>
          <a:p>
            <a:pPr>
              <a:defRPr/>
            </a:pPr>
            <a:r>
              <a:rPr lang="en-US" altLang="zh-CN" dirty="0" smtClean="0">
                <a:latin typeface="Verdana" pitchFamily="34" charset="0"/>
                <a:ea typeface="Verdana" pitchFamily="34" charset="0"/>
                <a:cs typeface="Verdana" pitchFamily="34" charset="0"/>
              </a:rPr>
              <a:t>www.foundereagle.com</a:t>
            </a:r>
            <a:endParaRPr lang="en-US" altLang="zh-CN" dirty="0">
              <a:latin typeface="Verdana" pitchFamily="34" charset="0"/>
              <a:ea typeface="Verdana" pitchFamily="34" charset="0"/>
              <a:cs typeface="Verdana" pitchFamily="34" charset="0"/>
            </a:endParaRPr>
          </a:p>
        </p:txBody>
      </p:sp>
      <p:sp>
        <p:nvSpPr>
          <p:cNvPr id="7" name="内容占位符 17"/>
          <p:cNvSpPr txBox="1">
            <a:spLocks/>
          </p:cNvSpPr>
          <p:nvPr/>
        </p:nvSpPr>
        <p:spPr bwMode="auto">
          <a:xfrm>
            <a:off x="228600" y="990601"/>
            <a:ext cx="7696200" cy="5333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marL="342900" lvl="0" indent="-342900">
              <a:spcBef>
                <a:spcPct val="20000"/>
              </a:spcBef>
              <a:defRPr/>
            </a:pPr>
            <a:r>
              <a:rPr lang="en-US" sz="1400" b="1" dirty="0" err="1" smtClean="0">
                <a:latin typeface="Verdana" pitchFamily="34" charset="0"/>
                <a:ea typeface="微软雅黑" pitchFamily="34" charset="-122"/>
              </a:rPr>
              <a:t>AntiCopy</a:t>
            </a:r>
            <a:endParaRPr kumimoji="0" lang="en-US" sz="1400" b="1" i="0" u="none" strike="noStrike" kern="1200" cap="none" spc="0" normalizeH="0" baseline="0" noProof="0" dirty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Verdana" pitchFamily="34" charset="0"/>
              <a:ea typeface="微软雅黑" pitchFamily="34" charset="-122"/>
              <a:cs typeface="+mn-cs"/>
            </a:endParaRPr>
          </a:p>
        </p:txBody>
      </p:sp>
      <p:pic>
        <p:nvPicPr>
          <p:cNvPr id="6" name="Picture 2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71450" y="2644775"/>
            <a:ext cx="1762125" cy="16049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8" name="Picture 2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2895600" y="1828800"/>
            <a:ext cx="2549525" cy="37306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9" name="Right Arrow 5"/>
          <p:cNvSpPr>
            <a:spLocks noChangeArrowheads="1"/>
          </p:cNvSpPr>
          <p:nvPr/>
        </p:nvSpPr>
        <p:spPr bwMode="auto">
          <a:xfrm>
            <a:off x="1952625" y="3595687"/>
            <a:ext cx="684212" cy="131763"/>
          </a:xfrm>
          <a:prstGeom prst="rightArrow">
            <a:avLst>
              <a:gd name="adj1" fmla="val 50000"/>
              <a:gd name="adj2" fmla="val 51927"/>
            </a:avLst>
          </a:prstGeom>
          <a:solidFill>
            <a:srgbClr val="FF0000"/>
          </a:solidFill>
          <a:ln w="9525" algn="ctr">
            <a:solidFill>
              <a:srgbClr val="C00000"/>
            </a:solidFill>
            <a:round/>
            <a:headEnd/>
            <a:tailEnd/>
          </a:ln>
        </p:spPr>
        <p:txBody>
          <a:bodyPr lIns="85935" tIns="42968" rIns="85935" bIns="42968"/>
          <a:lstStyle/>
          <a:p>
            <a:pPr defTabSz="858838" eaLnBrk="0" hangingPunct="0"/>
            <a:endParaRPr lang="zh-CN" altLang="en-US" sz="2300" b="0">
              <a:ea typeface="MS PGothic" pitchFamily="34" charset="-128"/>
            </a:endParaRPr>
          </a:p>
        </p:txBody>
      </p:sp>
      <p:sp>
        <p:nvSpPr>
          <p:cNvPr id="10" name="Right Arrow 6"/>
          <p:cNvSpPr>
            <a:spLocks noChangeArrowheads="1"/>
          </p:cNvSpPr>
          <p:nvPr/>
        </p:nvSpPr>
        <p:spPr bwMode="auto">
          <a:xfrm>
            <a:off x="5513387" y="3530600"/>
            <a:ext cx="685800" cy="130175"/>
          </a:xfrm>
          <a:prstGeom prst="rightArrow">
            <a:avLst>
              <a:gd name="adj1" fmla="val 50000"/>
              <a:gd name="adj2" fmla="val 52683"/>
            </a:avLst>
          </a:prstGeom>
          <a:solidFill>
            <a:srgbClr val="FF0000"/>
          </a:solidFill>
          <a:ln w="9525" algn="ctr">
            <a:solidFill>
              <a:srgbClr val="C00000"/>
            </a:solidFill>
            <a:round/>
            <a:headEnd/>
            <a:tailEnd/>
          </a:ln>
        </p:spPr>
        <p:txBody>
          <a:bodyPr lIns="85935" tIns="42968" rIns="85935" bIns="42968"/>
          <a:lstStyle/>
          <a:p>
            <a:pPr defTabSz="858838" eaLnBrk="0" hangingPunct="0"/>
            <a:endParaRPr lang="zh-CN" altLang="en-US" sz="2300" b="0">
              <a:ea typeface="MS PGothic" pitchFamily="34" charset="-128"/>
            </a:endParaRPr>
          </a:p>
        </p:txBody>
      </p:sp>
      <p:sp>
        <p:nvSpPr>
          <p:cNvPr id="11" name="Rectangle 7"/>
          <p:cNvSpPr>
            <a:spLocks noChangeArrowheads="1"/>
          </p:cNvSpPr>
          <p:nvPr/>
        </p:nvSpPr>
        <p:spPr bwMode="auto">
          <a:xfrm>
            <a:off x="5445125" y="3203575"/>
            <a:ext cx="822325" cy="261937"/>
          </a:xfrm>
          <a:prstGeom prst="rect">
            <a:avLst/>
          </a:prstGeom>
          <a:noFill/>
          <a:ln w="9525" algn="ctr">
            <a:noFill/>
            <a:round/>
            <a:headEnd/>
            <a:tailEnd/>
          </a:ln>
        </p:spPr>
        <p:txBody>
          <a:bodyPr lIns="85935" tIns="42968" rIns="85935" bIns="42968"/>
          <a:lstStyle/>
          <a:p>
            <a:pPr defTabSz="858838" eaLnBrk="0" hangingPunct="0">
              <a:defRPr/>
            </a:pPr>
            <a:r>
              <a:rPr lang="en-US" altLang="zh-CN" sz="1200" dirty="0">
                <a:latin typeface="+mn-lt"/>
                <a:ea typeface="ＭＳ Ｐゴシック" pitchFamily="34" charset="-128"/>
              </a:rPr>
              <a:t>Copied</a:t>
            </a:r>
          </a:p>
        </p:txBody>
      </p:sp>
      <p:sp>
        <p:nvSpPr>
          <p:cNvPr id="12" name="Rectangle 8"/>
          <p:cNvSpPr>
            <a:spLocks noChangeArrowheads="1"/>
          </p:cNvSpPr>
          <p:nvPr/>
        </p:nvSpPr>
        <p:spPr bwMode="auto">
          <a:xfrm>
            <a:off x="1746250" y="2484437"/>
            <a:ext cx="1165225" cy="1176338"/>
          </a:xfrm>
          <a:prstGeom prst="rect">
            <a:avLst/>
          </a:prstGeom>
          <a:noFill/>
          <a:ln w="9525" algn="ctr">
            <a:noFill/>
            <a:round/>
            <a:headEnd/>
            <a:tailEnd/>
          </a:ln>
        </p:spPr>
        <p:txBody>
          <a:bodyPr lIns="85935" tIns="42968" rIns="85935" bIns="42968"/>
          <a:lstStyle/>
          <a:p>
            <a:pPr algn="ctr" defTabSz="858838" eaLnBrk="0" hangingPunct="0">
              <a:defRPr/>
            </a:pPr>
            <a:r>
              <a:rPr lang="en-US" altLang="zh-CN" sz="1200" dirty="0">
                <a:latin typeface="+mn-lt"/>
                <a:ea typeface="ＭＳ Ｐゴシック" pitchFamily="34" charset="-128"/>
              </a:rPr>
              <a:t>Imported into </a:t>
            </a:r>
          </a:p>
          <a:p>
            <a:pPr algn="ctr" defTabSz="858838" eaLnBrk="0" hangingPunct="0">
              <a:defRPr/>
            </a:pPr>
            <a:r>
              <a:rPr lang="en-US" altLang="zh-CN" sz="1200" dirty="0">
                <a:latin typeface="+mn-lt"/>
                <a:ea typeface="ＭＳ Ｐゴシック" pitchFamily="34" charset="-128"/>
              </a:rPr>
              <a:t>Founder </a:t>
            </a:r>
            <a:r>
              <a:rPr lang="en-US" altLang="zh-CN" sz="1200" dirty="0" err="1">
                <a:latin typeface="+mn-lt"/>
                <a:ea typeface="ＭＳ Ｐゴシック" pitchFamily="34" charset="-128"/>
              </a:rPr>
              <a:t>DocuDefend</a:t>
            </a:r>
            <a:endParaRPr lang="en-US" altLang="zh-CN" sz="1200" dirty="0">
              <a:latin typeface="+mn-lt"/>
              <a:ea typeface="ＭＳ Ｐゴシック" pitchFamily="34" charset="-128"/>
            </a:endParaRPr>
          </a:p>
          <a:p>
            <a:pPr algn="ctr" defTabSz="858838" eaLnBrk="0" hangingPunct="0">
              <a:defRPr/>
            </a:pPr>
            <a:r>
              <a:rPr lang="en-US" altLang="zh-CN" sz="1200" dirty="0">
                <a:latin typeface="+mn-lt"/>
                <a:ea typeface="ＭＳ Ｐゴシック" pitchFamily="34" charset="-128"/>
              </a:rPr>
              <a:t>Application</a:t>
            </a:r>
          </a:p>
        </p:txBody>
      </p:sp>
      <p:pic>
        <p:nvPicPr>
          <p:cNvPr id="13" name="Picture 3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6267450" y="1865312"/>
            <a:ext cx="2533650" cy="37211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4" name="Rectangle 11"/>
          <p:cNvSpPr>
            <a:spLocks noChangeArrowheads="1"/>
          </p:cNvSpPr>
          <p:nvPr/>
        </p:nvSpPr>
        <p:spPr bwMode="auto">
          <a:xfrm>
            <a:off x="376237" y="1958975"/>
            <a:ext cx="1438275" cy="655637"/>
          </a:xfrm>
          <a:prstGeom prst="rect">
            <a:avLst/>
          </a:prstGeom>
          <a:noFill/>
          <a:ln w="9525" algn="ctr">
            <a:noFill/>
            <a:round/>
            <a:headEnd/>
            <a:tailEnd/>
          </a:ln>
        </p:spPr>
        <p:txBody>
          <a:bodyPr lIns="85935" tIns="42968" rIns="85935" bIns="42968"/>
          <a:lstStyle/>
          <a:p>
            <a:pPr algn="ctr" defTabSz="858838" eaLnBrk="0" hangingPunct="0">
              <a:defRPr/>
            </a:pPr>
            <a:r>
              <a:rPr lang="en-US" altLang="zh-CN" sz="1200" dirty="0">
                <a:latin typeface="+mn-lt"/>
                <a:ea typeface="ＭＳ Ｐゴシック" pitchFamily="34" charset="-128"/>
              </a:rPr>
              <a:t>Design </a:t>
            </a:r>
          </a:p>
          <a:p>
            <a:pPr algn="ctr" defTabSz="858838" eaLnBrk="0" hangingPunct="0">
              <a:defRPr/>
            </a:pPr>
            <a:r>
              <a:rPr lang="en-US" altLang="zh-CN" sz="1200" dirty="0">
                <a:latin typeface="+mn-lt"/>
                <a:ea typeface="ＭＳ Ｐゴシック" pitchFamily="34" charset="-128"/>
              </a:rPr>
              <a:t>then </a:t>
            </a:r>
          </a:p>
          <a:p>
            <a:pPr algn="ctr" defTabSz="858838" eaLnBrk="0" hangingPunct="0">
              <a:defRPr/>
            </a:pPr>
            <a:r>
              <a:rPr lang="en-US" altLang="zh-CN" sz="1200" dirty="0">
                <a:latin typeface="+mn-lt"/>
                <a:ea typeface="ＭＳ Ｐゴシック" pitchFamily="34" charset="-128"/>
              </a:rPr>
              <a:t>output pattern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0" dur="1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1000"/>
                            </p:stCondLst>
                            <p:childTnLst>
                              <p:par>
                                <p:cTn id="12" presetID="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4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5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2000"/>
                            </p:stCondLst>
                            <p:childTnLst>
                              <p:par>
                                <p:cTn id="17" presetID="3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9" dur="1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2" dur="1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3" fill="hold">
                            <p:stCondLst>
                              <p:cond delay="3000"/>
                            </p:stCondLst>
                            <p:childTnLst>
                              <p:par>
                                <p:cTn id="24" presetID="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6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7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10" grpId="0" animBg="1"/>
      <p:bldP spid="11" grpId="0"/>
      <p:bldP spid="12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457200" y="188913"/>
            <a:ext cx="6629400" cy="719137"/>
          </a:xfrm>
        </p:spPr>
        <p:txBody>
          <a:bodyPr/>
          <a:lstStyle/>
          <a:p>
            <a:r>
              <a:rPr lang="en-US" altLang="zh-CN" dirty="0" err="1" smtClean="0"/>
              <a:t>AntiCopy</a:t>
            </a:r>
            <a:endParaRPr lang="zh-CN" altLang="en-US" dirty="0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altLang="zh-CN" smtClean="0"/>
              <a:t>Page </a:t>
            </a:r>
            <a:fld id="{87D6779B-4942-4BF4-92A1-5847F1FA05D9}" type="slidenum">
              <a:rPr lang="zh-CN" altLang="en-US" smtClean="0"/>
              <a:pPr>
                <a:defRPr/>
              </a:pPr>
              <a:t>3</a:t>
            </a:fld>
            <a:endParaRPr lang="zh-CN" altLang="en-US"/>
          </a:p>
        </p:txBody>
      </p:sp>
      <p:sp>
        <p:nvSpPr>
          <p:cNvPr id="25" name="页脚占位符 3"/>
          <p:cNvSpPr>
            <a:spLocks noGrp="1"/>
          </p:cNvSpPr>
          <p:nvPr>
            <p:ph type="ftr" sz="quarter" idx="10"/>
          </p:nvPr>
        </p:nvSpPr>
        <p:spPr>
          <a:xfrm>
            <a:off x="468313" y="6356350"/>
            <a:ext cx="2895600" cy="365125"/>
          </a:xfrm>
        </p:spPr>
        <p:txBody>
          <a:bodyPr/>
          <a:lstStyle/>
          <a:p>
            <a:pPr>
              <a:defRPr/>
            </a:pPr>
            <a:r>
              <a:rPr lang="en-US" altLang="zh-CN" dirty="0" smtClean="0">
                <a:latin typeface="Verdana" pitchFamily="34" charset="0"/>
                <a:ea typeface="Verdana" pitchFamily="34" charset="0"/>
                <a:cs typeface="Verdana" pitchFamily="34" charset="0"/>
              </a:rPr>
              <a:t>www.foundereagle.com</a:t>
            </a:r>
            <a:endParaRPr lang="en-US" altLang="zh-CN" dirty="0">
              <a:latin typeface="Verdana" pitchFamily="34" charset="0"/>
              <a:ea typeface="Verdana" pitchFamily="34" charset="0"/>
              <a:cs typeface="Verdana" pitchFamily="34" charset="0"/>
            </a:endParaRPr>
          </a:p>
        </p:txBody>
      </p:sp>
      <p:sp>
        <p:nvSpPr>
          <p:cNvPr id="7" name="内容占位符 17"/>
          <p:cNvSpPr txBox="1">
            <a:spLocks/>
          </p:cNvSpPr>
          <p:nvPr/>
        </p:nvSpPr>
        <p:spPr bwMode="auto">
          <a:xfrm>
            <a:off x="228600" y="990601"/>
            <a:ext cx="7696200" cy="5333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marL="342900" lvl="0" indent="-342900">
              <a:spcBef>
                <a:spcPct val="20000"/>
              </a:spcBef>
              <a:defRPr/>
            </a:pPr>
            <a:r>
              <a:rPr lang="en-US" sz="2000" b="1" dirty="0" smtClean="0">
                <a:latin typeface="Verdana" pitchFamily="34" charset="0"/>
                <a:ea typeface="微软雅黑" pitchFamily="34" charset="-122"/>
              </a:rPr>
              <a:t>AntiCopy1</a:t>
            </a:r>
            <a:endParaRPr kumimoji="0" lang="en-US" sz="2000" b="1" i="0" u="none" strike="noStrike" kern="1200" cap="none" spc="0" normalizeH="0" baseline="0" noProof="0" dirty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Verdana" pitchFamily="34" charset="0"/>
              <a:ea typeface="微软雅黑" pitchFamily="34" charset="-122"/>
              <a:cs typeface="+mn-cs"/>
            </a:endParaRPr>
          </a:p>
        </p:txBody>
      </p:sp>
    </p:spTree>
    <p:controls>
      <p:control spid="63490" name="WindowsMediaPlayer1" r:id="rId2" imgW="7771429" imgH="4952381"/>
    </p:controls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457200" y="188913"/>
            <a:ext cx="6629400" cy="719137"/>
          </a:xfrm>
        </p:spPr>
        <p:txBody>
          <a:bodyPr/>
          <a:lstStyle/>
          <a:p>
            <a:r>
              <a:rPr lang="en-US" altLang="zh-CN" dirty="0" err="1" smtClean="0"/>
              <a:t>AntiCopy</a:t>
            </a:r>
            <a:endParaRPr lang="zh-CN" altLang="en-US" dirty="0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altLang="zh-CN" smtClean="0"/>
              <a:t>Page </a:t>
            </a:r>
            <a:fld id="{87D6779B-4942-4BF4-92A1-5847F1FA05D9}" type="slidenum">
              <a:rPr lang="zh-CN" altLang="en-US" smtClean="0"/>
              <a:pPr>
                <a:defRPr/>
              </a:pPr>
              <a:t>4</a:t>
            </a:fld>
            <a:endParaRPr lang="zh-CN" altLang="en-US"/>
          </a:p>
        </p:txBody>
      </p:sp>
      <p:sp>
        <p:nvSpPr>
          <p:cNvPr id="25" name="页脚占位符 3"/>
          <p:cNvSpPr>
            <a:spLocks noGrp="1"/>
          </p:cNvSpPr>
          <p:nvPr>
            <p:ph type="ftr" sz="quarter" idx="10"/>
          </p:nvPr>
        </p:nvSpPr>
        <p:spPr>
          <a:xfrm>
            <a:off x="468313" y="6356350"/>
            <a:ext cx="2895600" cy="365125"/>
          </a:xfrm>
        </p:spPr>
        <p:txBody>
          <a:bodyPr/>
          <a:lstStyle/>
          <a:p>
            <a:pPr>
              <a:defRPr/>
            </a:pPr>
            <a:r>
              <a:rPr lang="en-US" altLang="zh-CN" dirty="0" smtClean="0">
                <a:latin typeface="Verdana" pitchFamily="34" charset="0"/>
                <a:ea typeface="Verdana" pitchFamily="34" charset="0"/>
                <a:cs typeface="Verdana" pitchFamily="34" charset="0"/>
              </a:rPr>
              <a:t>www.foundereagle.com</a:t>
            </a:r>
            <a:endParaRPr lang="en-US" altLang="zh-CN" dirty="0">
              <a:latin typeface="Verdana" pitchFamily="34" charset="0"/>
              <a:ea typeface="Verdana" pitchFamily="34" charset="0"/>
              <a:cs typeface="Verdana" pitchFamily="34" charset="0"/>
            </a:endParaRPr>
          </a:p>
        </p:txBody>
      </p:sp>
      <p:sp>
        <p:nvSpPr>
          <p:cNvPr id="7" name="内容占位符 17"/>
          <p:cNvSpPr txBox="1">
            <a:spLocks/>
          </p:cNvSpPr>
          <p:nvPr/>
        </p:nvSpPr>
        <p:spPr bwMode="auto">
          <a:xfrm>
            <a:off x="228600" y="990601"/>
            <a:ext cx="7696200" cy="5333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marL="342900" lvl="0" indent="-342900">
              <a:spcBef>
                <a:spcPct val="20000"/>
              </a:spcBef>
              <a:defRPr/>
            </a:pPr>
            <a:r>
              <a:rPr lang="en-US" sz="2000" b="1" dirty="0" smtClean="0">
                <a:latin typeface="Verdana" pitchFamily="34" charset="0"/>
                <a:ea typeface="微软雅黑" pitchFamily="34" charset="-122"/>
              </a:rPr>
              <a:t>AntiCopy2</a:t>
            </a:r>
            <a:endParaRPr kumimoji="0" lang="en-US" sz="2000" b="1" i="0" u="none" strike="noStrike" kern="1200" cap="none" spc="0" normalizeH="0" baseline="0" noProof="0" dirty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Verdana" pitchFamily="34" charset="0"/>
              <a:ea typeface="微软雅黑" pitchFamily="34" charset="-122"/>
              <a:cs typeface="+mn-cs"/>
            </a:endParaRPr>
          </a:p>
        </p:txBody>
      </p:sp>
    </p:spTree>
    <p:controls>
      <p:control spid="61442" name="WindowsMediaPlayer1" r:id="rId2" imgW="7771429" imgH="4952381"/>
    </p:controls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FounderPPT-en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自定义设计方案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主题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4.xml><?xml version="1.0" encoding="utf-8"?>
<a:theme xmlns:a="http://schemas.openxmlformats.org/drawingml/2006/main" name="Office 主题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FounderPPT-en</Template>
  <TotalTime>31827</TotalTime>
  <Words>33</Words>
  <Application>Microsoft Office PowerPoint</Application>
  <PresentationFormat>全屏显示(4:3)</PresentationFormat>
  <Paragraphs>26</Paragraphs>
  <Slides>4</Slides>
  <Notes>4</Notes>
  <HiddenSlides>0</HiddenSlides>
  <MMClips>0</MMClips>
  <ScaleCrop>false</ScaleCrop>
  <HeadingPairs>
    <vt:vector size="6" baseType="variant">
      <vt:variant>
        <vt:lpstr>主题</vt:lpstr>
      </vt:variant>
      <vt:variant>
        <vt:i4>2</vt:i4>
      </vt:variant>
      <vt:variant>
        <vt:lpstr>嵌入 OLE 服务器</vt:lpstr>
      </vt:variant>
      <vt:variant>
        <vt:i4>1</vt:i4>
      </vt:variant>
      <vt:variant>
        <vt:lpstr>幻灯片标题</vt:lpstr>
      </vt:variant>
      <vt:variant>
        <vt:i4>4</vt:i4>
      </vt:variant>
    </vt:vector>
  </HeadingPairs>
  <TitlesOfParts>
    <vt:vector size="7" baseType="lpstr">
      <vt:lpstr>FounderPPT-en</vt:lpstr>
      <vt:lpstr>自定义设计方案</vt:lpstr>
      <vt:lpstr>演示文稿</vt:lpstr>
      <vt:lpstr>幻灯片 1</vt:lpstr>
      <vt:lpstr>AntiCopy</vt:lpstr>
      <vt:lpstr>AntiCopy</vt:lpstr>
      <vt:lpstr>AntiCopy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zhoubg</dc:creator>
  <cp:lastModifiedBy>xiong.lf</cp:lastModifiedBy>
  <cp:revision>1691</cp:revision>
  <dcterms:created xsi:type="dcterms:W3CDTF">2011-03-17T02:37:51Z</dcterms:created>
  <dcterms:modified xsi:type="dcterms:W3CDTF">2018-07-31T08:19:19Z</dcterms:modified>
</cp:coreProperties>
</file>