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5"/>
  </p:notesMasterIdLst>
  <p:handoutMasterIdLst>
    <p:handoutMasterId r:id="rId6"/>
  </p:handoutMasterIdLst>
  <p:sldIdLst>
    <p:sldId id="343" r:id="rId3"/>
    <p:sldId id="344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113" d="100"/>
          <a:sy n="113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Filter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Filter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28600" y="990601"/>
            <a:ext cx="876300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/>
          <a:lstStyle/>
          <a:p>
            <a:pPr marL="0" indent="0" defTabSz="973138">
              <a:spcBef>
                <a:spcPts val="0"/>
              </a:spcBef>
              <a:buNone/>
              <a:defRPr/>
            </a:pPr>
            <a:r>
              <a:rPr lang="en-US" altLang="zh-C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Filter</a:t>
            </a:r>
          </a:p>
          <a:p>
            <a:pPr marL="0" indent="0" defTabSz="973138">
              <a:spcBef>
                <a:spcPts val="0"/>
              </a:spcBef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unique function contains: </a:t>
            </a:r>
          </a:p>
          <a:p>
            <a:pPr lvl="1" defTabSz="973138">
              <a:spcBef>
                <a:spcPts val="0"/>
              </a:spcBef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Fish-eye</a:t>
            </a:r>
          </a:p>
          <a:p>
            <a:pPr lvl="1" defTabSz="973138">
              <a:spcBef>
                <a:spcPts val="0"/>
              </a:spcBef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Graphic filter </a:t>
            </a:r>
          </a:p>
          <a:p>
            <a:pPr lvl="1" defTabSz="973138">
              <a:spcBef>
                <a:spcPts val="0"/>
              </a:spcBef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Density filter </a:t>
            </a:r>
          </a:p>
          <a:p>
            <a:pPr marL="0" lvl="2" indent="0" defTabSz="973138">
              <a:spcBef>
                <a:spcPts val="0"/>
              </a:spcBef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Handy for texture generation </a:t>
            </a:r>
          </a:p>
          <a:p>
            <a:pPr marL="0" lvl="1" indent="0" defTabSz="973138">
              <a:spcBef>
                <a:spcPts val="0"/>
              </a:spcBef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Offers special effect with personal touch for creative artists</a:t>
            </a:r>
            <a:endParaRPr lang="en-US" altLang="zh-CN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icture 6" descr="filt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3725" y="3032125"/>
            <a:ext cx="3382963" cy="29670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3" name="Picture 8" descr="正弦波滤波1_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0925" y="3035300"/>
            <a:ext cx="3316288" cy="2984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31831</TotalTime>
  <Words>34</Words>
  <Application>Microsoft Office PowerPoint</Application>
  <PresentationFormat>全屏显示(4:3)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FounderPPT-en</vt:lpstr>
      <vt:lpstr>自定义设计方案</vt:lpstr>
      <vt:lpstr>演示文稿</vt:lpstr>
      <vt:lpstr>幻灯片 1</vt:lpstr>
      <vt:lpstr>Filter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1693</cp:revision>
  <dcterms:created xsi:type="dcterms:W3CDTF">2011-03-17T02:37:51Z</dcterms:created>
  <dcterms:modified xsi:type="dcterms:W3CDTF">2018-09-17T05:41:41Z</dcterms:modified>
</cp:coreProperties>
</file>