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5"/>
  </p:notesMasterIdLst>
  <p:handoutMasterIdLst>
    <p:handoutMasterId r:id="rId6"/>
  </p:handoutMasterIdLst>
  <p:sldIdLst>
    <p:sldId id="343" r:id="rId3"/>
    <p:sldId id="344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113" d="100"/>
          <a:sy n="113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Fractal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365125" marR="0" lvl="0" indent="-365125" defTabSz="97313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Fractal</a:t>
            </a:r>
          </a:p>
          <a:p>
            <a:pPr marL="365125" lvl="0" indent="-365125" defTabSz="973138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generate random and iterative graphics.</a:t>
            </a:r>
            <a:endParaRPr lang="en-US" altLang="zh-CN" sz="1400" kern="0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Fractal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5" descr="fractul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362200"/>
            <a:ext cx="3851275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6" descr="fractul_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6000" y="2182813"/>
            <a:ext cx="3094037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31827</TotalTime>
  <Words>17</Words>
  <Application>Microsoft Office PowerPoint</Application>
  <PresentationFormat>全屏显示(4:3)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FounderPPT-en</vt:lpstr>
      <vt:lpstr>自定义设计方案</vt:lpstr>
      <vt:lpstr>演示文稿</vt:lpstr>
      <vt:lpstr>幻灯片 1</vt:lpstr>
      <vt:lpstr>Fractal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1691</cp:revision>
  <dcterms:created xsi:type="dcterms:W3CDTF">2011-03-17T02:37:51Z</dcterms:created>
  <dcterms:modified xsi:type="dcterms:W3CDTF">2018-09-17T05:41:28Z</dcterms:modified>
</cp:coreProperties>
</file>