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5"/>
  </p:notesMasterIdLst>
  <p:handoutMasterIdLst>
    <p:handoutMasterId r:id="rId6"/>
  </p:handoutMasterIdLst>
  <p:sldIdLst>
    <p:sldId id="343" r:id="rId3"/>
    <p:sldId id="344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113" d="100"/>
          <a:sy n="113" d="100"/>
        </p:scale>
        <p:origin x="-16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Image Contour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Contour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Image Contour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7999412" cy="32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14</Words>
  <Application>Microsoft Office PowerPoint</Application>
  <PresentationFormat>全屏显示(4:3)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5" baseType="lpstr">
      <vt:lpstr>FounderPPT-en</vt:lpstr>
      <vt:lpstr>自定义设计方案</vt:lpstr>
      <vt:lpstr>演示文稿</vt:lpstr>
      <vt:lpstr>幻灯片 1</vt:lpstr>
      <vt:lpstr>Image Contour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1696</cp:revision>
  <dcterms:created xsi:type="dcterms:W3CDTF">2011-03-17T02:37:51Z</dcterms:created>
  <dcterms:modified xsi:type="dcterms:W3CDTF">2018-09-17T05:41:15Z</dcterms:modified>
</cp:coreProperties>
</file>