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Default Extension="ppt" ContentType="application/vnd.ms-powerpoint"/>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Lst>
  <p:notesMasterIdLst>
    <p:notesMasterId r:id="rId50"/>
  </p:notesMasterIdLst>
  <p:handoutMasterIdLst>
    <p:handoutMasterId r:id="rId51"/>
  </p:handoutMasterIdLst>
  <p:sldIdLst>
    <p:sldId id="258" r:id="rId3"/>
    <p:sldId id="263" r:id="rId4"/>
    <p:sldId id="264" r:id="rId5"/>
    <p:sldId id="265" r:id="rId6"/>
    <p:sldId id="307" r:id="rId7"/>
    <p:sldId id="266" r:id="rId8"/>
    <p:sldId id="308" r:id="rId9"/>
    <p:sldId id="267" r:id="rId10"/>
    <p:sldId id="309" r:id="rId11"/>
    <p:sldId id="268" r:id="rId12"/>
    <p:sldId id="269" r:id="rId13"/>
    <p:sldId id="270" r:id="rId14"/>
    <p:sldId id="271" r:id="rId15"/>
    <p:sldId id="272" r:id="rId16"/>
    <p:sldId id="273" r:id="rId17"/>
    <p:sldId id="274" r:id="rId18"/>
    <p:sldId id="275" r:id="rId19"/>
    <p:sldId id="276" r:id="rId20"/>
    <p:sldId id="277" r:id="rId21"/>
    <p:sldId id="310" r:id="rId22"/>
    <p:sldId id="278" r:id="rId23"/>
    <p:sldId id="279" r:id="rId24"/>
    <p:sldId id="280" r:id="rId25"/>
    <p:sldId id="281" r:id="rId26"/>
    <p:sldId id="282" r:id="rId27"/>
    <p:sldId id="283" r:id="rId28"/>
    <p:sldId id="284" r:id="rId29"/>
    <p:sldId id="285" r:id="rId30"/>
    <p:sldId id="287" r:id="rId31"/>
    <p:sldId id="288"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259" r:id="rId4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5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303" autoAdjust="0"/>
  </p:normalViewPr>
  <p:slideViewPr>
    <p:cSldViewPr>
      <p:cViewPr varScale="1">
        <p:scale>
          <a:sx n="47" d="100"/>
          <a:sy n="47" d="100"/>
        </p:scale>
        <p:origin x="-118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BFA6927C-1868-455E-9351-D1DFED7DEACE}" type="datetimeFigureOut">
              <a:rPr lang="zh-CN" altLang="en-US"/>
              <a:pPr>
                <a:defRPr/>
              </a:pPr>
              <a:t>2011/3/18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069857B-127E-4437-8E33-A4409C0E1C1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2CC8471-9412-4262-8C19-360068654ED8}" type="datetimeFigureOut">
              <a:rPr lang="zh-CN" altLang="en-US"/>
              <a:pPr>
                <a:defRPr/>
              </a:pPr>
              <a:t>2011/3/18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70DFC43F-D9C7-41F8-9EE4-5D5A9B395E6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11</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宋体" pitchFamily="2" charset="-122"/>
                <a:cs typeface="+mn-cs"/>
              </a:rPr>
              <a:t>3D Booklet Preview displays a flash animation of page turning in reader’s spreads. Proofing with 3D booklet preview shows the final effect of paginated jobs more accurately. </a:t>
            </a:r>
          </a:p>
          <a:p>
            <a:r>
              <a:rPr lang="en-US" sz="1200" kern="1200" baseline="0" dirty="0" smtClean="0">
                <a:solidFill>
                  <a:schemeClr val="tx1"/>
                </a:solidFill>
                <a:latin typeface="Arial" charset="0"/>
                <a:ea typeface="宋体" pitchFamily="2" charset="-122"/>
                <a:cs typeface="+mn-cs"/>
              </a:rPr>
              <a:t>Benefit:</a:t>
            </a:r>
          </a:p>
          <a:p>
            <a:r>
              <a:rPr lang="en-US" sz="1200" kern="1200" baseline="0" dirty="0" smtClean="0">
                <a:solidFill>
                  <a:schemeClr val="tx1"/>
                </a:solidFill>
                <a:latin typeface="Arial" charset="0"/>
                <a:ea typeface="宋体" pitchFamily="2" charset="-122"/>
                <a:cs typeface="+mn-cs"/>
              </a:rPr>
              <a:t>• Intuitive flash result</a:t>
            </a:r>
          </a:p>
          <a:p>
            <a:r>
              <a:rPr lang="en-US" sz="1200" kern="1200" baseline="0" dirty="0" smtClean="0">
                <a:solidFill>
                  <a:schemeClr val="tx1"/>
                </a:solidFill>
                <a:latin typeface="Arial" charset="0"/>
                <a:ea typeface="宋体" pitchFamily="2" charset="-122"/>
                <a:cs typeface="+mn-cs"/>
              </a:rPr>
              <a:t>• Save time and money</a:t>
            </a:r>
            <a:endParaRPr lang="zh-CN" alt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12</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err="1" smtClean="0">
                <a:solidFill>
                  <a:schemeClr val="tx1"/>
                </a:solidFill>
                <a:latin typeface="Arial" charset="0"/>
                <a:ea typeface="宋体" pitchFamily="2" charset="-122"/>
                <a:cs typeface="+mn-cs"/>
              </a:rPr>
              <a:t>ElecRoc</a:t>
            </a:r>
            <a:r>
              <a:rPr lang="en-US" sz="1200" kern="1200" baseline="0" dirty="0" smtClean="0">
                <a:solidFill>
                  <a:schemeClr val="tx1"/>
                </a:solidFill>
                <a:latin typeface="Arial" charset="0"/>
                <a:ea typeface="宋体" pitchFamily="2" charset="-122"/>
                <a:cs typeface="+mn-cs"/>
              </a:rPr>
              <a:t> Imposition Processor allows users to apply imposition</a:t>
            </a:r>
          </a:p>
          <a:p>
            <a:r>
              <a:rPr lang="en-US" sz="1200" kern="1200" baseline="0" dirty="0" smtClean="0">
                <a:solidFill>
                  <a:schemeClr val="tx1"/>
                </a:solidFill>
                <a:latin typeface="Arial" charset="0"/>
                <a:ea typeface="宋体" pitchFamily="2" charset="-122"/>
                <a:cs typeface="+mn-cs"/>
              </a:rPr>
              <a:t>signature templates for CTP jobs. Users can configure binding</a:t>
            </a:r>
          </a:p>
          <a:p>
            <a:r>
              <a:rPr lang="en-US" sz="1200" kern="1200" baseline="0" dirty="0" smtClean="0">
                <a:solidFill>
                  <a:schemeClr val="tx1"/>
                </a:solidFill>
                <a:latin typeface="Arial" charset="0"/>
                <a:ea typeface="宋体" pitchFamily="2" charset="-122"/>
                <a:cs typeface="+mn-cs"/>
              </a:rPr>
              <a:t>type, creep control, bleed control and page location control. Users</a:t>
            </a:r>
          </a:p>
          <a:p>
            <a:r>
              <a:rPr lang="en-US" sz="1200" kern="1200" baseline="0" dirty="0" smtClean="0">
                <a:solidFill>
                  <a:schemeClr val="tx1"/>
                </a:solidFill>
                <a:latin typeface="Arial" charset="0"/>
                <a:ea typeface="宋体" pitchFamily="2" charset="-122"/>
                <a:cs typeface="+mn-cs"/>
              </a:rPr>
              <a:t>can also instantly see previews and make last minute changes to</a:t>
            </a:r>
          </a:p>
          <a:p>
            <a:r>
              <a:rPr lang="en-US" sz="1200" kern="1200" baseline="0" dirty="0" smtClean="0">
                <a:solidFill>
                  <a:schemeClr val="tx1"/>
                </a:solidFill>
                <a:latin typeface="Arial" charset="0"/>
                <a:ea typeface="宋体" pitchFamily="2" charset="-122"/>
                <a:cs typeface="+mn-cs"/>
              </a:rPr>
              <a:t>the imposition. The final imposition is JDF based, thus increasing</a:t>
            </a:r>
          </a:p>
          <a:p>
            <a:r>
              <a:rPr lang="en-US" sz="1200" kern="1200" baseline="0" dirty="0" smtClean="0">
                <a:solidFill>
                  <a:schemeClr val="tx1"/>
                </a:solidFill>
                <a:latin typeface="Arial" charset="0"/>
                <a:ea typeface="宋体" pitchFamily="2" charset="-122"/>
                <a:cs typeface="+mn-cs"/>
              </a:rPr>
              <a:t>the processing speed.</a:t>
            </a:r>
          </a:p>
          <a:p>
            <a:r>
              <a:rPr lang="en-US" sz="1200" kern="1200" baseline="0" dirty="0" smtClean="0">
                <a:solidFill>
                  <a:schemeClr val="tx1"/>
                </a:solidFill>
                <a:latin typeface="Arial" charset="0"/>
                <a:ea typeface="宋体" pitchFamily="2" charset="-122"/>
                <a:cs typeface="+mn-cs"/>
              </a:rPr>
              <a:t>The bran-new Ganging module provides powerful ganging</a:t>
            </a:r>
          </a:p>
          <a:p>
            <a:r>
              <a:rPr lang="en-US" sz="1200" kern="1200" baseline="0" dirty="0" smtClean="0">
                <a:solidFill>
                  <a:schemeClr val="tx1"/>
                </a:solidFill>
                <a:latin typeface="Arial" charset="0"/>
                <a:ea typeface="宋体" pitchFamily="2" charset="-122"/>
                <a:cs typeface="+mn-cs"/>
              </a:rPr>
              <a:t>functions to meet requirements of short-run printing, commercial</a:t>
            </a:r>
          </a:p>
          <a:p>
            <a:r>
              <a:rPr lang="en-US" sz="1200" kern="1200" baseline="0" dirty="0" smtClean="0">
                <a:solidFill>
                  <a:schemeClr val="tx1"/>
                </a:solidFill>
                <a:latin typeface="Arial" charset="0"/>
                <a:ea typeface="宋体" pitchFamily="2" charset="-122"/>
                <a:cs typeface="+mn-cs"/>
              </a:rPr>
              <a:t>printing. It supports interactive ganging on double sides, auto</a:t>
            </a:r>
          </a:p>
          <a:p>
            <a:r>
              <a:rPr lang="en-US" sz="1200" kern="1200" baseline="0" dirty="0" smtClean="0">
                <a:solidFill>
                  <a:schemeClr val="tx1"/>
                </a:solidFill>
                <a:latin typeface="Arial" charset="0"/>
                <a:ea typeface="宋体" pitchFamily="2" charset="-122"/>
                <a:cs typeface="+mn-cs"/>
              </a:rPr>
              <a:t>arrange, auto by pass, step and repeat, supports page number,</a:t>
            </a:r>
          </a:p>
          <a:p>
            <a:r>
              <a:rPr lang="en-US" sz="1200" kern="1200" baseline="0" dirty="0" smtClean="0">
                <a:solidFill>
                  <a:schemeClr val="tx1"/>
                </a:solidFill>
                <a:latin typeface="Arial" charset="0"/>
                <a:ea typeface="宋体" pitchFamily="2" charset="-122"/>
                <a:cs typeface="+mn-cs"/>
              </a:rPr>
              <a:t>auto mark, etc. The new ganging meets the requirements of most</a:t>
            </a:r>
          </a:p>
          <a:p>
            <a:r>
              <a:rPr lang="en-US" sz="1200" kern="1200" baseline="0" dirty="0" smtClean="0">
                <a:solidFill>
                  <a:schemeClr val="tx1"/>
                </a:solidFill>
                <a:latin typeface="Arial" charset="0"/>
                <a:ea typeface="宋体" pitchFamily="2" charset="-122"/>
                <a:cs typeface="+mn-cs"/>
              </a:rPr>
              <a:t>complex binding types.</a:t>
            </a:r>
          </a:p>
          <a:p>
            <a:r>
              <a:rPr lang="en-US" sz="1200" kern="1200" baseline="0" dirty="0" smtClean="0">
                <a:solidFill>
                  <a:schemeClr val="tx1"/>
                </a:solidFill>
                <a:latin typeface="Arial" charset="0"/>
                <a:ea typeface="宋体" pitchFamily="2" charset="-122"/>
                <a:cs typeface="+mn-cs"/>
              </a:rPr>
              <a:t>Benefit:</a:t>
            </a:r>
          </a:p>
          <a:p>
            <a:r>
              <a:rPr lang="en-US" sz="1200" kern="1200" baseline="0" dirty="0" smtClean="0">
                <a:solidFill>
                  <a:schemeClr val="tx1"/>
                </a:solidFill>
                <a:latin typeface="Arial" charset="0"/>
                <a:ea typeface="宋体" pitchFamily="2" charset="-122"/>
                <a:cs typeface="+mn-cs"/>
              </a:rPr>
              <a:t>• Origami to make template intuitively</a:t>
            </a:r>
          </a:p>
          <a:p>
            <a:r>
              <a:rPr lang="en-US" sz="1200" kern="1200" baseline="0" dirty="0" smtClean="0">
                <a:solidFill>
                  <a:schemeClr val="tx1"/>
                </a:solidFill>
                <a:latin typeface="Arial" charset="0"/>
                <a:ea typeface="宋体" pitchFamily="2" charset="-122"/>
                <a:cs typeface="+mn-cs"/>
              </a:rPr>
              <a:t>• Work and Turn, Work and Tumble</a:t>
            </a:r>
          </a:p>
          <a:p>
            <a:r>
              <a:rPr lang="en-US" sz="1200" kern="1200" baseline="0" dirty="0" smtClean="0">
                <a:solidFill>
                  <a:schemeClr val="tx1"/>
                </a:solidFill>
                <a:latin typeface="Arial" charset="0"/>
                <a:ea typeface="宋体" pitchFamily="2" charset="-122"/>
                <a:cs typeface="+mn-cs"/>
              </a:rPr>
              <a:t>• Step and repeat used for digital printing</a:t>
            </a:r>
            <a:endParaRPr lang="zh-CN" alt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13</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宋体" pitchFamily="2" charset="-122"/>
                <a:cs typeface="+mn-cs"/>
              </a:rPr>
              <a:t>The new PDF Color Management module is a PDF-level CMS. It is</a:t>
            </a:r>
          </a:p>
          <a:p>
            <a:r>
              <a:rPr lang="en-US" sz="1200" kern="1200" baseline="0" dirty="0" smtClean="0">
                <a:solidFill>
                  <a:schemeClr val="tx1"/>
                </a:solidFill>
                <a:latin typeface="Arial" charset="0"/>
                <a:ea typeface="宋体" pitchFamily="2" charset="-122"/>
                <a:cs typeface="+mn-cs"/>
              </a:rPr>
              <a:t>easy to achieve all sorts of color transformations with its powerful</a:t>
            </a:r>
          </a:p>
          <a:p>
            <a:r>
              <a:rPr lang="en-US" sz="1200" kern="1200" baseline="0" dirty="0" smtClean="0">
                <a:solidFill>
                  <a:schemeClr val="tx1"/>
                </a:solidFill>
                <a:latin typeface="Arial" charset="0"/>
                <a:ea typeface="宋体" pitchFamily="2" charset="-122"/>
                <a:cs typeface="+mn-cs"/>
              </a:rPr>
              <a:t>functions. Using PDF CMS, customers get value-added, for</a:t>
            </a:r>
          </a:p>
          <a:p>
            <a:r>
              <a:rPr lang="en-US" sz="1200" kern="1200" baseline="0" dirty="0" smtClean="0">
                <a:solidFill>
                  <a:schemeClr val="tx1"/>
                </a:solidFill>
                <a:latin typeface="Arial" charset="0"/>
                <a:ea typeface="宋体" pitchFamily="2" charset="-122"/>
                <a:cs typeface="+mn-cs"/>
              </a:rPr>
              <a:t>example, Hi-</a:t>
            </a:r>
            <a:r>
              <a:rPr lang="en-US" sz="1200" kern="1200" baseline="0" dirty="0" err="1" smtClean="0">
                <a:solidFill>
                  <a:schemeClr val="tx1"/>
                </a:solidFill>
                <a:latin typeface="Arial" charset="0"/>
                <a:ea typeface="宋体" pitchFamily="2" charset="-122"/>
                <a:cs typeface="+mn-cs"/>
              </a:rPr>
              <a:t>Fi</a:t>
            </a:r>
            <a:r>
              <a:rPr lang="en-US" sz="1200" kern="1200" baseline="0" dirty="0" smtClean="0">
                <a:solidFill>
                  <a:schemeClr val="tx1"/>
                </a:solidFill>
                <a:latin typeface="Arial" charset="0"/>
                <a:ea typeface="宋体" pitchFamily="2" charset="-122"/>
                <a:cs typeface="+mn-cs"/>
              </a:rPr>
              <a:t> printing, soft proofing on screen and it supports</a:t>
            </a:r>
          </a:p>
          <a:p>
            <a:r>
              <a:rPr lang="en-US" sz="1200" kern="1200" baseline="0" dirty="0" smtClean="0">
                <a:solidFill>
                  <a:schemeClr val="tx1"/>
                </a:solidFill>
                <a:latin typeface="Arial" charset="0"/>
                <a:ea typeface="宋体" pitchFamily="2" charset="-122"/>
                <a:cs typeface="+mn-cs"/>
              </a:rPr>
              <a:t>remote verification or signature which is based on PDF.</a:t>
            </a:r>
          </a:p>
          <a:p>
            <a:r>
              <a:rPr lang="en-US" sz="1200" kern="1200" baseline="0" dirty="0" smtClean="0">
                <a:solidFill>
                  <a:schemeClr val="tx1"/>
                </a:solidFill>
                <a:latin typeface="Arial" charset="0"/>
                <a:ea typeface="宋体" pitchFamily="2" charset="-122"/>
                <a:cs typeface="+mn-cs"/>
              </a:rPr>
              <a:t>Benefit:</a:t>
            </a:r>
          </a:p>
          <a:p>
            <a:r>
              <a:rPr lang="en-US" sz="1200" kern="1200" baseline="0" dirty="0" smtClean="0">
                <a:solidFill>
                  <a:schemeClr val="tx1"/>
                </a:solidFill>
                <a:latin typeface="Arial" charset="0"/>
                <a:ea typeface="宋体" pitchFamily="2" charset="-122"/>
                <a:cs typeface="+mn-cs"/>
              </a:rPr>
              <a:t>• Flexible</a:t>
            </a:r>
          </a:p>
          <a:p>
            <a:r>
              <a:rPr lang="en-US" sz="1200" kern="1200" baseline="0" dirty="0" smtClean="0">
                <a:solidFill>
                  <a:schemeClr val="tx1"/>
                </a:solidFill>
                <a:latin typeface="Arial" charset="0"/>
                <a:ea typeface="宋体" pitchFamily="2" charset="-122"/>
                <a:cs typeface="+mn-cs"/>
              </a:rPr>
              <a:t>• Convenient</a:t>
            </a:r>
            <a:endParaRPr lang="zh-CN" alt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14</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err="1" smtClean="0">
                <a:solidFill>
                  <a:schemeClr val="tx1"/>
                </a:solidFill>
                <a:latin typeface="Arial" charset="0"/>
                <a:ea typeface="宋体" pitchFamily="2" charset="-122"/>
                <a:cs typeface="+mn-cs"/>
              </a:rPr>
              <a:t>ElecRoc</a:t>
            </a:r>
            <a:r>
              <a:rPr lang="en-US" sz="1200" kern="1200" baseline="0" dirty="0" smtClean="0">
                <a:solidFill>
                  <a:schemeClr val="tx1"/>
                </a:solidFill>
                <a:latin typeface="Arial" charset="0"/>
                <a:ea typeface="宋体" pitchFamily="2" charset="-122"/>
                <a:cs typeface="+mn-cs"/>
              </a:rPr>
              <a:t> package printing solution accepts the results of Founder</a:t>
            </a:r>
          </a:p>
          <a:p>
            <a:r>
              <a:rPr lang="en-US" sz="1200" kern="1200" baseline="0" dirty="0" smtClean="0">
                <a:solidFill>
                  <a:schemeClr val="tx1"/>
                </a:solidFill>
                <a:latin typeface="Arial" charset="0"/>
                <a:ea typeface="宋体" pitchFamily="2" charset="-122"/>
                <a:cs typeface="+mn-cs"/>
              </a:rPr>
              <a:t>Anti-counterfeiting design (</a:t>
            </a:r>
            <a:r>
              <a:rPr lang="en-US" sz="1200" kern="1200" baseline="0" dirty="0" err="1" smtClean="0">
                <a:solidFill>
                  <a:schemeClr val="tx1"/>
                </a:solidFill>
                <a:latin typeface="Arial" charset="0"/>
                <a:ea typeface="宋体" pitchFamily="2" charset="-122"/>
                <a:cs typeface="+mn-cs"/>
              </a:rPr>
              <a:t>SuperLine</a:t>
            </a:r>
            <a:r>
              <a:rPr lang="en-US" sz="1200" kern="1200" baseline="0" dirty="0" smtClean="0">
                <a:solidFill>
                  <a:schemeClr val="tx1"/>
                </a:solidFill>
                <a:latin typeface="Arial" charset="0"/>
                <a:ea typeface="宋体" pitchFamily="2" charset="-122"/>
                <a:cs typeface="+mn-cs"/>
              </a:rPr>
              <a:t>) and packing program</a:t>
            </a:r>
          </a:p>
          <a:p>
            <a:r>
              <a:rPr lang="en-US" sz="1200" kern="1200" baseline="0" dirty="0" smtClean="0">
                <a:solidFill>
                  <a:schemeClr val="tx1"/>
                </a:solidFill>
                <a:latin typeface="Arial" charset="0"/>
                <a:ea typeface="宋体" pitchFamily="2" charset="-122"/>
                <a:cs typeface="+mn-cs"/>
              </a:rPr>
              <a:t>including trap, ganging, spot, etc. All the designs or signatures</a:t>
            </a:r>
          </a:p>
          <a:p>
            <a:r>
              <a:rPr lang="en-US" sz="1200" kern="1200" baseline="0" dirty="0" smtClean="0">
                <a:solidFill>
                  <a:schemeClr val="tx1"/>
                </a:solidFill>
                <a:latin typeface="Arial" charset="0"/>
                <a:ea typeface="宋体" pitchFamily="2" charset="-122"/>
                <a:cs typeface="+mn-cs"/>
              </a:rPr>
              <a:t>can be output to CTP effectively via </a:t>
            </a:r>
            <a:r>
              <a:rPr lang="en-US" sz="1200" kern="1200" baseline="0" dirty="0" err="1" smtClean="0">
                <a:solidFill>
                  <a:schemeClr val="tx1"/>
                </a:solidFill>
                <a:latin typeface="Arial" charset="0"/>
                <a:ea typeface="宋体" pitchFamily="2" charset="-122"/>
                <a:cs typeface="+mn-cs"/>
              </a:rPr>
              <a:t>ElecRoc</a:t>
            </a:r>
            <a:r>
              <a:rPr lang="en-US" sz="1200" kern="1200" baseline="0" dirty="0" smtClean="0">
                <a:solidFill>
                  <a:schemeClr val="tx1"/>
                </a:solidFill>
                <a:latin typeface="Arial" charset="0"/>
                <a:ea typeface="宋体" pitchFamily="2" charset="-122"/>
                <a:cs typeface="+mn-cs"/>
              </a:rPr>
              <a:t>.</a:t>
            </a:r>
          </a:p>
          <a:p>
            <a:r>
              <a:rPr lang="en-US" sz="1200" kern="1200" baseline="0" dirty="0" smtClean="0">
                <a:solidFill>
                  <a:schemeClr val="tx1"/>
                </a:solidFill>
                <a:latin typeface="Arial" charset="0"/>
                <a:ea typeface="宋体" pitchFamily="2" charset="-122"/>
                <a:cs typeface="+mn-cs"/>
              </a:rPr>
              <a:t>Benefit:</a:t>
            </a:r>
          </a:p>
          <a:p>
            <a:r>
              <a:rPr lang="en-US" sz="1200" kern="1200" baseline="0" dirty="0" smtClean="0">
                <a:solidFill>
                  <a:schemeClr val="tx1"/>
                </a:solidFill>
                <a:latin typeface="Arial" charset="0"/>
                <a:ea typeface="宋体" pitchFamily="2" charset="-122"/>
                <a:cs typeface="+mn-cs"/>
              </a:rPr>
              <a:t>• High effective output</a:t>
            </a:r>
            <a:endParaRPr lang="zh-CN" alt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15</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16</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17</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18</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19</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21</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tLang="zh-CN" sz="1000" b="0" dirty="0" smtClean="0">
                <a:latin typeface="Euro Sign" pitchFamily="34" charset="0"/>
              </a:rPr>
              <a:t>An Integrated JDF/PDF Pre-press Workflow Solution</a:t>
            </a:r>
          </a:p>
          <a:p>
            <a:pPr eaLnBrk="1" hangingPunct="1"/>
            <a:r>
              <a:rPr lang="en-US" altLang="zh-CN" sz="1000" b="0" dirty="0" smtClean="0">
                <a:latin typeface="Euro Sign" pitchFamily="34" charset="0"/>
              </a:rPr>
              <a:t>Founder </a:t>
            </a:r>
            <a:r>
              <a:rPr lang="en-US" altLang="zh-CN" sz="1000" b="0" dirty="0" err="1" smtClean="0">
                <a:latin typeface="Euro Sign" pitchFamily="34" charset="0"/>
              </a:rPr>
              <a:t>ElecRoc</a:t>
            </a:r>
            <a:r>
              <a:rPr lang="en-US" altLang="zh-CN" sz="1000" b="0" dirty="0" smtClean="0">
                <a:latin typeface="Euro Sign" pitchFamily="34" charset="0"/>
              </a:rPr>
              <a:t> is an easy-to-use, scalable workflow solution designed to meet the demands of pre-press professionals. It</a:t>
            </a:r>
            <a:r>
              <a:rPr lang="en-US" altLang="zh-CN" sz="1000" b="0" baseline="0" dirty="0" smtClean="0">
                <a:latin typeface="Euro Sign" pitchFamily="34" charset="0"/>
              </a:rPr>
              <a:t> </a:t>
            </a:r>
            <a:r>
              <a:rPr lang="en-US" altLang="zh-CN" sz="1000" b="0" dirty="0" smtClean="0">
                <a:latin typeface="Euro Sign" pitchFamily="34" charset="0"/>
              </a:rPr>
              <a:t>integrates the latest core technologies from Founder Electronics. </a:t>
            </a:r>
            <a:r>
              <a:rPr lang="en-US" altLang="zh-CN" sz="1000" b="0" dirty="0" err="1" smtClean="0">
                <a:latin typeface="Euro Sign" pitchFamily="34" charset="0"/>
              </a:rPr>
              <a:t>ElecRoc</a:t>
            </a:r>
            <a:r>
              <a:rPr lang="en-US" altLang="zh-CN" sz="1000" b="0" dirty="0" smtClean="0">
                <a:latin typeface="Euro Sign" pitchFamily="34" charset="0"/>
              </a:rPr>
              <a:t> provides all the functionality required for job management, integrated JDF/PDF creation, preflight, trap, imposition, PDF color management, 3D preview, </a:t>
            </a:r>
            <a:r>
              <a:rPr lang="en-US" altLang="zh-CN" sz="1000" b="0" dirty="0" err="1" smtClean="0">
                <a:latin typeface="Euro Sign" pitchFamily="34" charset="0"/>
              </a:rPr>
              <a:t>EcoInk</a:t>
            </a:r>
            <a:r>
              <a:rPr lang="en-US" altLang="zh-CN" sz="1000" b="0" dirty="0" smtClean="0">
                <a:latin typeface="Euro Sign" pitchFamily="34" charset="0"/>
              </a:rPr>
              <a:t>(ink saving), Hi-</a:t>
            </a:r>
            <a:r>
              <a:rPr lang="en-US" altLang="zh-CN" sz="1000" b="0" dirty="0" err="1" smtClean="0">
                <a:latin typeface="Euro Sign" pitchFamily="34" charset="0"/>
              </a:rPr>
              <a:t>Fi</a:t>
            </a:r>
            <a:r>
              <a:rPr lang="en-US" altLang="zh-CN" sz="1000" b="0" dirty="0" smtClean="0">
                <a:latin typeface="Euro Sign" pitchFamily="34" charset="0"/>
              </a:rPr>
              <a:t> print, PDF compare, cooperative task management, output load balancing, zone screen, CIP3 ink control, advanced screen, color/screen proofing, remote color calibration, and output device support. </a:t>
            </a:r>
            <a:r>
              <a:rPr lang="en-US" altLang="zh-CN" sz="1000" b="0" dirty="0" err="1" smtClean="0">
                <a:latin typeface="Euro Sign" pitchFamily="34" charset="0"/>
              </a:rPr>
              <a:t>ElecRoc</a:t>
            </a:r>
            <a:r>
              <a:rPr lang="en-US" altLang="zh-CN" sz="1000" b="0" dirty="0" smtClean="0">
                <a:latin typeface="Euro Sign" pitchFamily="34" charset="0"/>
              </a:rPr>
              <a:t> combines automation with process control of the entire workflow in real time.</a:t>
            </a:r>
            <a:endParaRPr lang="zh-CN" altLang="en-US" sz="1000" b="0" dirty="0" smtClean="0">
              <a:latin typeface="Euro Sign"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22</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23</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24</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25</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26</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27</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28</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29</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30</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31</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4</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tLang="zh-CN" sz="900" dirty="0" smtClean="0">
                <a:latin typeface="Arial" pitchFamily="34" charset="0"/>
              </a:rPr>
              <a:t>Recommended System Configuration</a:t>
            </a:r>
          </a:p>
          <a:p>
            <a:pPr eaLnBrk="1" hangingPunct="1"/>
            <a:r>
              <a:rPr lang="en-US" altLang="zh-CN" sz="900" dirty="0" smtClean="0">
                <a:latin typeface="Arial" pitchFamily="34" charset="0"/>
              </a:rPr>
              <a:t>		Hardware				Software</a:t>
            </a:r>
          </a:p>
          <a:p>
            <a:pPr eaLnBrk="1" hangingPunct="1"/>
            <a:r>
              <a:rPr lang="en-US" altLang="zh-CN" sz="900" dirty="0" smtClean="0">
                <a:latin typeface="Arial" pitchFamily="34" charset="0"/>
              </a:rPr>
              <a:t>Master Server	CPU: Intel Dual-Core Xeon 2.66GHz or above		Windows Server 2003 SP2</a:t>
            </a:r>
          </a:p>
          <a:p>
            <a:pPr eaLnBrk="1" hangingPunct="1"/>
            <a:r>
              <a:rPr lang="en-US" altLang="zh-CN" sz="900" dirty="0" smtClean="0">
                <a:latin typeface="Arial" pitchFamily="34" charset="0"/>
              </a:rPr>
              <a:t>		Memory: 4 Gigabyte or above		Windows Server 2008 R2 64 bit</a:t>
            </a:r>
          </a:p>
          <a:p>
            <a:pPr eaLnBrk="1" hangingPunct="1"/>
            <a:r>
              <a:rPr lang="en-US" altLang="zh-CN" sz="900" dirty="0" smtClean="0">
                <a:latin typeface="Arial" pitchFamily="34" charset="0"/>
              </a:rPr>
              <a:t>		Hard Disk: 120GB or above, High Speed SCSI</a:t>
            </a:r>
          </a:p>
          <a:p>
            <a:pPr eaLnBrk="1" hangingPunct="1"/>
            <a:r>
              <a:rPr lang="en-US" altLang="zh-CN" sz="900" dirty="0" smtClean="0">
                <a:latin typeface="Arial" pitchFamily="34" charset="0"/>
              </a:rPr>
              <a:t>		Display: 1024 x 768 Color, 32 bit true color</a:t>
            </a:r>
          </a:p>
          <a:p>
            <a:pPr eaLnBrk="1" hangingPunct="1"/>
            <a:r>
              <a:rPr lang="en-US" altLang="zh-CN" sz="900" dirty="0" smtClean="0">
                <a:latin typeface="Arial" pitchFamily="34" charset="0"/>
              </a:rPr>
              <a:t>                                                                              </a:t>
            </a:r>
          </a:p>
          <a:p>
            <a:pPr eaLnBrk="1" hangingPunct="1"/>
            <a:r>
              <a:rPr lang="en-US" altLang="zh-CN" sz="900" dirty="0" smtClean="0">
                <a:latin typeface="Arial" pitchFamily="34" charset="0"/>
              </a:rPr>
              <a:t>Slave Server   	CPU: Pentium IV 3.0 GHz or above		Windows Server 2003 SP2</a:t>
            </a:r>
          </a:p>
          <a:p>
            <a:pPr eaLnBrk="1" hangingPunct="1"/>
            <a:r>
              <a:rPr lang="en-US" altLang="zh-CN" sz="900" dirty="0" smtClean="0">
                <a:latin typeface="Arial" pitchFamily="34" charset="0"/>
              </a:rPr>
              <a:t>		Memory: 2GB or above			Windows Server 2008 R2 64 bit</a:t>
            </a:r>
          </a:p>
          <a:p>
            <a:pPr eaLnBrk="1" hangingPunct="1"/>
            <a:r>
              <a:rPr lang="en-US" altLang="zh-CN" sz="900" dirty="0" smtClean="0">
                <a:latin typeface="Arial" pitchFamily="34" charset="0"/>
              </a:rPr>
              <a:t>		Display: 1024 x 768 Color, 32 bit true color								</a:t>
            </a:r>
          </a:p>
          <a:p>
            <a:pPr eaLnBrk="1" hangingPunct="1"/>
            <a:r>
              <a:rPr lang="en-US" altLang="zh-CN" sz="900" dirty="0" smtClean="0">
                <a:latin typeface="Arial" pitchFamily="34" charset="0"/>
              </a:rPr>
              <a:t>                                                                       </a:t>
            </a:r>
          </a:p>
          <a:p>
            <a:pPr eaLnBrk="1" hangingPunct="1"/>
            <a:r>
              <a:rPr lang="en-US" altLang="zh-CN" sz="900" dirty="0" smtClean="0">
                <a:latin typeface="Arial" pitchFamily="34" charset="0"/>
              </a:rPr>
              <a:t>Mac Client     </a:t>
            </a:r>
            <a:r>
              <a:rPr lang="en-US" altLang="zh-CN" sz="900" smtClean="0">
                <a:latin typeface="Arial" pitchFamily="34" charset="0"/>
              </a:rPr>
              <a:t>	Power Mac G5</a:t>
            </a:r>
            <a:r>
              <a:rPr lang="en-US" altLang="zh-CN" sz="900" dirty="0" smtClean="0">
                <a:latin typeface="Arial" pitchFamily="34" charset="0"/>
              </a:rPr>
              <a:t>			Mac OS X 10.5</a:t>
            </a:r>
          </a:p>
          <a:p>
            <a:pPr eaLnBrk="1" hangingPunct="1"/>
            <a:r>
              <a:rPr lang="en-US" altLang="zh-CN" sz="900" dirty="0" smtClean="0">
                <a:latin typeface="Arial" pitchFamily="34" charset="0"/>
              </a:rPr>
              <a:t>		Memory: 2 GB or above 			Mac OS X 10.6</a:t>
            </a:r>
          </a:p>
          <a:p>
            <a:pPr eaLnBrk="1" hangingPunct="1"/>
            <a:r>
              <a:rPr lang="en-US" altLang="zh-CN" sz="900" dirty="0" smtClean="0">
                <a:latin typeface="Arial" pitchFamily="34" charset="0"/>
              </a:rPr>
              <a:t>		Display: 1280 x 800 			Java 1.5 and above</a:t>
            </a:r>
          </a:p>
          <a:p>
            <a:pPr eaLnBrk="1" hangingPunct="1"/>
            <a:r>
              <a:rPr lang="en-US" altLang="zh-CN" sz="900" dirty="0" smtClean="0">
                <a:latin typeface="Arial" pitchFamily="34" charset="0"/>
              </a:rPr>
              <a:t>                                                                                    </a:t>
            </a:r>
          </a:p>
          <a:p>
            <a:pPr eaLnBrk="1" hangingPunct="1"/>
            <a:r>
              <a:rPr lang="en-US" altLang="zh-CN" sz="900" dirty="0" smtClean="0">
                <a:latin typeface="Arial" pitchFamily="34" charset="0"/>
              </a:rPr>
              <a:t>PC Client	                   CPU: Dual-Core 2.8 GHz or above		Windows XP SP3</a:t>
            </a:r>
          </a:p>
          <a:p>
            <a:pPr eaLnBrk="1" hangingPunct="1"/>
            <a:r>
              <a:rPr lang="en-US" altLang="zh-CN" sz="900" dirty="0" smtClean="0">
                <a:latin typeface="Arial" pitchFamily="34" charset="0"/>
              </a:rPr>
              <a:t>		Memory: 2 GB or above			Windows 2003 SP2</a:t>
            </a:r>
          </a:p>
          <a:p>
            <a:pPr eaLnBrk="1" hangingPunct="1"/>
            <a:r>
              <a:rPr lang="en-US" altLang="zh-CN" sz="900" dirty="0" smtClean="0">
                <a:latin typeface="Arial" pitchFamily="34" charset="0"/>
              </a:rPr>
              <a:t>		Display: 1024 x 768 Color, 32 bit true color	Windows 7</a:t>
            </a:r>
          </a:p>
          <a:p>
            <a:pPr eaLnBrk="1" hangingPunct="1"/>
            <a:r>
              <a:rPr lang="en-US" altLang="zh-CN" sz="900" dirty="0" smtClean="0">
                <a:latin typeface="Arial" pitchFamily="34" charset="0"/>
              </a:rPr>
              <a:t>						Windows 2008 </a:t>
            </a:r>
          </a:p>
          <a:p>
            <a:pPr eaLnBrk="1" hangingPunct="1"/>
            <a:endParaRPr lang="en-US" altLang="zh-CN" sz="900" dirty="0" smtClean="0">
              <a:latin typeface="Arial" pitchFamily="34" charset="0"/>
            </a:endParaRPr>
          </a:p>
          <a:p>
            <a:pPr eaLnBrk="1" hangingPunct="1"/>
            <a:r>
              <a:rPr lang="en-US" altLang="zh-CN" sz="900" dirty="0" smtClean="0">
                <a:latin typeface="Arial" pitchFamily="34" charset="0"/>
              </a:rPr>
              <a:t>Network		100 MB Ethernet</a:t>
            </a:r>
            <a:endParaRPr lang="zh-CN" altLang="en-US" sz="900"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32</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33</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34</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35</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36</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37</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38</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39</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40</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err="1" smtClean="0">
                <a:solidFill>
                  <a:schemeClr val="tx1"/>
                </a:solidFill>
                <a:latin typeface="Arial" charset="0"/>
                <a:ea typeface="宋体" pitchFamily="2" charset="-122"/>
                <a:cs typeface="+mn-cs"/>
              </a:rPr>
              <a:t>EagleFAM</a:t>
            </a:r>
            <a:r>
              <a:rPr lang="en-US" sz="1200" kern="1200" baseline="0" dirty="0" smtClean="0">
                <a:solidFill>
                  <a:schemeClr val="tx1"/>
                </a:solidFill>
                <a:latin typeface="Arial" charset="0"/>
                <a:ea typeface="宋体" pitchFamily="2" charset="-122"/>
                <a:cs typeface="+mn-cs"/>
              </a:rPr>
              <a:t> is based on the technology that utilizes 7.5 angle</a:t>
            </a:r>
          </a:p>
          <a:p>
            <a:r>
              <a:rPr lang="en-US" sz="1200" kern="1200" baseline="0" dirty="0" smtClean="0">
                <a:solidFill>
                  <a:schemeClr val="tx1"/>
                </a:solidFill>
                <a:latin typeface="Arial" charset="0"/>
                <a:ea typeface="宋体" pitchFamily="2" charset="-122"/>
                <a:cs typeface="+mn-cs"/>
              </a:rPr>
              <a:t>screening in </a:t>
            </a:r>
            <a:r>
              <a:rPr lang="en-US" sz="1200" kern="1200" baseline="0" dirty="0" err="1" smtClean="0">
                <a:solidFill>
                  <a:schemeClr val="tx1"/>
                </a:solidFill>
                <a:latin typeface="Arial" charset="0"/>
                <a:ea typeface="宋体" pitchFamily="2" charset="-122"/>
                <a:cs typeface="+mn-cs"/>
              </a:rPr>
              <a:t>midtones</a:t>
            </a:r>
            <a:r>
              <a:rPr lang="en-US" sz="1200" kern="1200" baseline="0" dirty="0" smtClean="0">
                <a:solidFill>
                  <a:schemeClr val="tx1"/>
                </a:solidFill>
                <a:latin typeface="Arial" charset="0"/>
                <a:ea typeface="宋体" pitchFamily="2" charset="-122"/>
                <a:cs typeface="+mn-cs"/>
              </a:rPr>
              <a:t> and adopts FM screening in highlights and</a:t>
            </a:r>
          </a:p>
          <a:p>
            <a:r>
              <a:rPr lang="en-US" sz="1200" kern="1200" baseline="0" dirty="0" smtClean="0">
                <a:solidFill>
                  <a:schemeClr val="tx1"/>
                </a:solidFill>
                <a:latin typeface="Arial" charset="0"/>
                <a:ea typeface="宋体" pitchFamily="2" charset="-122"/>
                <a:cs typeface="+mn-cs"/>
              </a:rPr>
              <a:t>shadows. Overcomes the weaknesses and combines the</a:t>
            </a:r>
          </a:p>
          <a:p>
            <a:r>
              <a:rPr lang="en-US" sz="1200" kern="1200" baseline="0" dirty="0" smtClean="0">
                <a:solidFill>
                  <a:schemeClr val="tx1"/>
                </a:solidFill>
                <a:latin typeface="Arial" charset="0"/>
                <a:ea typeface="宋体" pitchFamily="2" charset="-122"/>
                <a:cs typeface="+mn-cs"/>
              </a:rPr>
              <a:t>advantages of both conventional AM and conventional FM</a:t>
            </a:r>
          </a:p>
          <a:p>
            <a:r>
              <a:rPr lang="en-US" sz="1200" kern="1200" baseline="0" dirty="0" smtClean="0">
                <a:solidFill>
                  <a:schemeClr val="tx1"/>
                </a:solidFill>
                <a:latin typeface="Arial" charset="0"/>
                <a:ea typeface="宋体" pitchFamily="2" charset="-122"/>
                <a:cs typeface="+mn-cs"/>
              </a:rPr>
              <a:t>screening. It achieves stable quality by using AM screening in</a:t>
            </a:r>
          </a:p>
          <a:p>
            <a:r>
              <a:rPr lang="en-US" sz="1200" kern="1200" baseline="0" dirty="0" err="1" smtClean="0">
                <a:solidFill>
                  <a:schemeClr val="tx1"/>
                </a:solidFill>
                <a:latin typeface="Arial" charset="0"/>
                <a:ea typeface="宋体" pitchFamily="2" charset="-122"/>
                <a:cs typeface="+mn-cs"/>
              </a:rPr>
              <a:t>midtones</a:t>
            </a:r>
            <a:r>
              <a:rPr lang="en-US" sz="1200" kern="1200" baseline="0" dirty="0" smtClean="0">
                <a:solidFill>
                  <a:schemeClr val="tx1"/>
                </a:solidFill>
                <a:latin typeface="Arial" charset="0"/>
                <a:ea typeface="宋体" pitchFamily="2" charset="-122"/>
                <a:cs typeface="+mn-cs"/>
              </a:rPr>
              <a:t>. Eliminate rosettes and moiré patterns created by low</a:t>
            </a:r>
          </a:p>
          <a:p>
            <a:r>
              <a:rPr lang="en-US" sz="1200" kern="1200" baseline="0" dirty="0" smtClean="0">
                <a:solidFill>
                  <a:schemeClr val="tx1"/>
                </a:solidFill>
                <a:latin typeface="Arial" charset="0"/>
                <a:ea typeface="宋体" pitchFamily="2" charset="-122"/>
                <a:cs typeface="+mn-cs"/>
              </a:rPr>
              <a:t>screen angle frequency.</a:t>
            </a:r>
          </a:p>
          <a:p>
            <a:r>
              <a:rPr lang="en-US" sz="1200" kern="1200" baseline="0" dirty="0" err="1" smtClean="0">
                <a:solidFill>
                  <a:schemeClr val="tx1"/>
                </a:solidFill>
                <a:latin typeface="Arial" charset="0"/>
                <a:ea typeface="宋体" pitchFamily="2" charset="-122"/>
                <a:cs typeface="+mn-cs"/>
              </a:rPr>
              <a:t>EagleFM</a:t>
            </a:r>
            <a:r>
              <a:rPr lang="en-US" sz="1200" kern="1200" baseline="0" dirty="0" smtClean="0">
                <a:solidFill>
                  <a:schemeClr val="tx1"/>
                </a:solidFill>
                <a:latin typeface="Arial" charset="0"/>
                <a:ea typeface="宋体" pitchFamily="2" charset="-122"/>
                <a:cs typeface="+mn-cs"/>
              </a:rPr>
              <a:t>: Based on green noise FM technology &amp; Founder Second</a:t>
            </a:r>
          </a:p>
          <a:p>
            <a:r>
              <a:rPr lang="en-US" sz="1200" kern="1200" baseline="0" dirty="0" smtClean="0">
                <a:solidFill>
                  <a:schemeClr val="tx1"/>
                </a:solidFill>
                <a:latin typeface="Arial" charset="0"/>
                <a:ea typeface="宋体" pitchFamily="2" charset="-122"/>
                <a:cs typeface="+mn-cs"/>
              </a:rPr>
              <a:t>Order FM Technology using variable dot size and variable spacing.</a:t>
            </a:r>
          </a:p>
          <a:p>
            <a:r>
              <a:rPr lang="en-US" sz="1200" kern="1200" baseline="0" dirty="0" smtClean="0">
                <a:solidFill>
                  <a:schemeClr val="tx1"/>
                </a:solidFill>
                <a:latin typeface="Arial" charset="0"/>
                <a:ea typeface="宋体" pitchFamily="2" charset="-122"/>
                <a:cs typeface="+mn-cs"/>
              </a:rPr>
              <a:t>Control the randomness of dots, ensuring smooth middle tones.</a:t>
            </a:r>
          </a:p>
          <a:p>
            <a:r>
              <a:rPr lang="en-US" sz="1200" kern="1200" baseline="0" dirty="0" smtClean="0">
                <a:solidFill>
                  <a:schemeClr val="tx1"/>
                </a:solidFill>
                <a:latin typeface="Arial" charset="0"/>
                <a:ea typeface="宋体" pitchFamily="2" charset="-122"/>
                <a:cs typeface="+mn-cs"/>
              </a:rPr>
              <a:t>Smooth transition of continuous tones, keeping details in</a:t>
            </a:r>
          </a:p>
          <a:p>
            <a:r>
              <a:rPr lang="en-US" sz="1200" kern="1200" baseline="0" dirty="0" smtClean="0">
                <a:solidFill>
                  <a:schemeClr val="tx1"/>
                </a:solidFill>
                <a:latin typeface="Arial" charset="0"/>
                <a:ea typeface="宋体" pitchFamily="2" charset="-122"/>
                <a:cs typeface="+mn-cs"/>
              </a:rPr>
              <a:t>overlapping colors. Light area and shadow area can use different</a:t>
            </a:r>
          </a:p>
          <a:p>
            <a:r>
              <a:rPr lang="en-US" sz="1200" kern="1200" baseline="0" dirty="0" smtClean="0">
                <a:solidFill>
                  <a:schemeClr val="tx1"/>
                </a:solidFill>
                <a:latin typeface="Arial" charset="0"/>
                <a:ea typeface="宋体" pitchFamily="2" charset="-122"/>
                <a:cs typeface="+mn-cs"/>
              </a:rPr>
              <a:t>dot sizes for ease of use on press and expanding the color gamut.</a:t>
            </a:r>
          </a:p>
          <a:p>
            <a:r>
              <a:rPr lang="en-US" sz="1200" kern="1200" baseline="0" dirty="0" smtClean="0">
                <a:solidFill>
                  <a:schemeClr val="tx1"/>
                </a:solidFill>
                <a:latin typeface="Arial" charset="0"/>
                <a:ea typeface="宋体" pitchFamily="2" charset="-122"/>
                <a:cs typeface="+mn-cs"/>
              </a:rPr>
              <a:t>Benefit:</a:t>
            </a:r>
          </a:p>
          <a:p>
            <a:r>
              <a:rPr lang="en-US" sz="1200" kern="1200" baseline="0" dirty="0" smtClean="0">
                <a:solidFill>
                  <a:schemeClr val="tx1"/>
                </a:solidFill>
                <a:latin typeface="Arial" charset="0"/>
                <a:ea typeface="宋体" pitchFamily="2" charset="-122"/>
                <a:cs typeface="+mn-cs"/>
              </a:rPr>
              <a:t>• High quality printing for high end users</a:t>
            </a:r>
          </a:p>
          <a:p>
            <a:r>
              <a:rPr lang="en-US" sz="1200" kern="1200" baseline="0" dirty="0" smtClean="0">
                <a:solidFill>
                  <a:schemeClr val="tx1"/>
                </a:solidFill>
                <a:latin typeface="Arial" charset="0"/>
                <a:ea typeface="宋体" pitchFamily="2" charset="-122"/>
                <a:cs typeface="+mn-cs"/>
              </a:rPr>
              <a:t>• Smooth tone and more details on printing</a:t>
            </a:r>
            <a:endParaRPr lang="zh-CN" alt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41</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5</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42</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43</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44</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45</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46</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6</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宋体" pitchFamily="2" charset="-122"/>
                <a:cs typeface="+mn-cs"/>
              </a:rPr>
              <a:t>Founder </a:t>
            </a:r>
            <a:r>
              <a:rPr lang="en-US" sz="1200" kern="1200" baseline="0" dirty="0" err="1" smtClean="0">
                <a:solidFill>
                  <a:schemeClr val="tx1"/>
                </a:solidFill>
                <a:latin typeface="Arial" charset="0"/>
                <a:ea typeface="宋体" pitchFamily="2" charset="-122"/>
                <a:cs typeface="+mn-cs"/>
              </a:rPr>
              <a:t>WiseTrap</a:t>
            </a:r>
            <a:r>
              <a:rPr lang="en-US" sz="1200" kern="1200" baseline="0" dirty="0" smtClean="0">
                <a:solidFill>
                  <a:schemeClr val="tx1"/>
                </a:solidFill>
                <a:latin typeface="Arial" charset="0"/>
                <a:ea typeface="宋体" pitchFamily="2" charset="-122"/>
                <a:cs typeface="+mn-cs"/>
              </a:rPr>
              <a:t> is based on powerful parameter template settings.</a:t>
            </a:r>
          </a:p>
          <a:p>
            <a:r>
              <a:rPr lang="en-US" sz="1200" kern="1200" baseline="0" dirty="0" smtClean="0">
                <a:solidFill>
                  <a:schemeClr val="tx1"/>
                </a:solidFill>
                <a:latin typeface="Arial" charset="0"/>
                <a:ea typeface="宋体" pitchFamily="2" charset="-122"/>
                <a:cs typeface="+mn-cs"/>
              </a:rPr>
              <a:t>It supports trapping between graphics and images, including</a:t>
            </a:r>
          </a:p>
          <a:p>
            <a:r>
              <a:rPr lang="en-US" sz="1200" kern="1200" baseline="0" dirty="0" smtClean="0">
                <a:solidFill>
                  <a:schemeClr val="tx1"/>
                </a:solidFill>
                <a:latin typeface="Arial" charset="0"/>
                <a:ea typeface="宋体" pitchFamily="2" charset="-122"/>
                <a:cs typeface="+mn-cs"/>
              </a:rPr>
              <a:t>transparent image and bitmap along with spot colors, and generates</a:t>
            </a:r>
          </a:p>
          <a:p>
            <a:r>
              <a:rPr lang="en-US" sz="1200" kern="1200" baseline="0" dirty="0" smtClean="0">
                <a:solidFill>
                  <a:schemeClr val="tx1"/>
                </a:solidFill>
                <a:latin typeface="Arial" charset="0"/>
                <a:ea typeface="宋体" pitchFamily="2" charset="-122"/>
                <a:cs typeface="+mn-cs"/>
              </a:rPr>
              <a:t>smooth sliding traps between bidirectional gradients with sliding trap</a:t>
            </a:r>
          </a:p>
          <a:p>
            <a:r>
              <a:rPr lang="en-US" sz="1200" kern="1200" baseline="0" dirty="0" err="1" smtClean="0">
                <a:solidFill>
                  <a:schemeClr val="tx1"/>
                </a:solidFill>
                <a:latin typeface="Arial" charset="0"/>
                <a:ea typeface="宋体" pitchFamily="2" charset="-122"/>
                <a:cs typeface="+mn-cs"/>
              </a:rPr>
              <a:t>function.WiseTrap</a:t>
            </a:r>
            <a:r>
              <a:rPr lang="en-US" sz="1200" kern="1200" baseline="0" dirty="0" smtClean="0">
                <a:solidFill>
                  <a:schemeClr val="tx1"/>
                </a:solidFill>
                <a:latin typeface="Arial" charset="0"/>
                <a:ea typeface="宋体" pitchFamily="2" charset="-122"/>
                <a:cs typeface="+mn-cs"/>
              </a:rPr>
              <a:t> includes auto trap and zone trap. Auto trap is</a:t>
            </a:r>
          </a:p>
          <a:p>
            <a:r>
              <a:rPr lang="en-US" sz="1200" kern="1200" baseline="0" dirty="0" smtClean="0">
                <a:solidFill>
                  <a:schemeClr val="tx1"/>
                </a:solidFill>
                <a:latin typeface="Arial" charset="0"/>
                <a:ea typeface="宋体" pitchFamily="2" charset="-122"/>
                <a:cs typeface="+mn-cs"/>
              </a:rPr>
              <a:t>widely used in most jobs to achieve automatic production. Zone trap</a:t>
            </a:r>
          </a:p>
          <a:p>
            <a:r>
              <a:rPr lang="en-US" sz="1200" kern="1200" baseline="0" dirty="0" smtClean="0">
                <a:solidFill>
                  <a:schemeClr val="tx1"/>
                </a:solidFill>
                <a:latin typeface="Arial" charset="0"/>
                <a:ea typeface="宋体" pitchFamily="2" charset="-122"/>
                <a:cs typeface="+mn-cs"/>
              </a:rPr>
              <a:t>is used in parts of a job to achieve different trapping results.</a:t>
            </a:r>
          </a:p>
          <a:p>
            <a:r>
              <a:rPr lang="en-US" sz="1200" kern="1200" baseline="0" dirty="0" smtClean="0">
                <a:solidFill>
                  <a:schemeClr val="tx1"/>
                </a:solidFill>
                <a:latin typeface="Arial" charset="0"/>
                <a:ea typeface="宋体" pitchFamily="2" charset="-122"/>
                <a:cs typeface="+mn-cs"/>
              </a:rPr>
              <a:t>Benefit:</a:t>
            </a:r>
          </a:p>
          <a:p>
            <a:r>
              <a:rPr lang="en-US" sz="1200" kern="1200" baseline="0" dirty="0" smtClean="0">
                <a:solidFill>
                  <a:schemeClr val="tx1"/>
                </a:solidFill>
                <a:latin typeface="Arial" charset="0"/>
                <a:ea typeface="宋体" pitchFamily="2" charset="-122"/>
                <a:cs typeface="+mn-cs"/>
              </a:rPr>
              <a:t>• Automatic trap</a:t>
            </a:r>
          </a:p>
          <a:p>
            <a:r>
              <a:rPr lang="en-US" sz="1200" kern="1200" baseline="0" dirty="0" smtClean="0">
                <a:solidFill>
                  <a:schemeClr val="tx1"/>
                </a:solidFill>
                <a:latin typeface="Arial" charset="0"/>
                <a:ea typeface="宋体" pitchFamily="2" charset="-122"/>
                <a:cs typeface="+mn-cs"/>
              </a:rPr>
              <a:t>• Zone trap</a:t>
            </a:r>
          </a:p>
          <a:p>
            <a:r>
              <a:rPr lang="en-US" sz="1200" kern="1200" baseline="0" dirty="0" smtClean="0">
                <a:solidFill>
                  <a:schemeClr val="tx1"/>
                </a:solidFill>
                <a:latin typeface="Arial" charset="0"/>
                <a:ea typeface="宋体" pitchFamily="2" charset="-122"/>
                <a:cs typeface="+mn-cs"/>
              </a:rPr>
              <a:t>• Transparence trap</a:t>
            </a:r>
            <a:endParaRPr lang="zh-CN"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7</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8</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宋体" pitchFamily="2" charset="-122"/>
                <a:cs typeface="+mn-cs"/>
              </a:rPr>
              <a:t>Founder </a:t>
            </a:r>
            <a:r>
              <a:rPr lang="en-US" sz="1200" kern="1200" baseline="0" dirty="0" err="1" smtClean="0">
                <a:solidFill>
                  <a:schemeClr val="tx1"/>
                </a:solidFill>
                <a:latin typeface="Arial" charset="0"/>
                <a:ea typeface="宋体" pitchFamily="2" charset="-122"/>
                <a:cs typeface="+mn-cs"/>
              </a:rPr>
              <a:t>ElecRoc</a:t>
            </a:r>
            <a:r>
              <a:rPr lang="en-US" sz="1200" kern="1200" baseline="0" dirty="0" smtClean="0">
                <a:solidFill>
                  <a:schemeClr val="tx1"/>
                </a:solidFill>
                <a:latin typeface="Arial" charset="0"/>
                <a:ea typeface="宋体" pitchFamily="2" charset="-122"/>
                <a:cs typeface="+mn-cs"/>
              </a:rPr>
              <a:t> has a PDF preflight module to ensure everything</a:t>
            </a:r>
          </a:p>
          <a:p>
            <a:r>
              <a:rPr lang="en-US" sz="1200" kern="1200" baseline="0" dirty="0" smtClean="0">
                <a:solidFill>
                  <a:schemeClr val="tx1"/>
                </a:solidFill>
                <a:latin typeface="Arial" charset="0"/>
                <a:ea typeface="宋体" pitchFamily="2" charset="-122"/>
                <a:cs typeface="+mn-cs"/>
              </a:rPr>
              <a:t>necessary for a job is present. It has automatic or manual operation</a:t>
            </a:r>
          </a:p>
          <a:p>
            <a:r>
              <a:rPr lang="en-US" sz="1200" kern="1200" baseline="0" dirty="0" smtClean="0">
                <a:solidFill>
                  <a:schemeClr val="tx1"/>
                </a:solidFill>
                <a:latin typeface="Arial" charset="0"/>
                <a:ea typeface="宋体" pitchFamily="2" charset="-122"/>
                <a:cs typeface="+mn-cs"/>
              </a:rPr>
              <a:t>by templates setting. Preflight result can navigate to object of the file</a:t>
            </a:r>
          </a:p>
          <a:p>
            <a:r>
              <a:rPr lang="en-US" sz="1200" kern="1200" baseline="0" dirty="0" smtClean="0">
                <a:solidFill>
                  <a:schemeClr val="tx1"/>
                </a:solidFill>
                <a:latin typeface="Arial" charset="0"/>
                <a:ea typeface="宋体" pitchFamily="2" charset="-122"/>
                <a:cs typeface="+mn-cs"/>
              </a:rPr>
              <a:t>and easy to check or change.</a:t>
            </a:r>
          </a:p>
          <a:p>
            <a:r>
              <a:rPr lang="en-US" sz="1200" kern="1200" baseline="0" dirty="0" smtClean="0">
                <a:solidFill>
                  <a:schemeClr val="tx1"/>
                </a:solidFill>
                <a:latin typeface="Arial" charset="0"/>
                <a:ea typeface="宋体" pitchFamily="2" charset="-122"/>
                <a:cs typeface="+mn-cs"/>
              </a:rPr>
              <a:t>Benefit:</a:t>
            </a:r>
          </a:p>
          <a:p>
            <a:r>
              <a:rPr lang="en-US" sz="1200" kern="1200" baseline="0" dirty="0" smtClean="0">
                <a:solidFill>
                  <a:schemeClr val="tx1"/>
                </a:solidFill>
                <a:latin typeface="Arial" charset="0"/>
                <a:ea typeface="宋体" pitchFamily="2" charset="-122"/>
                <a:cs typeface="+mn-cs"/>
              </a:rPr>
              <a:t>• Auto preflight with template</a:t>
            </a:r>
          </a:p>
          <a:p>
            <a:r>
              <a:rPr lang="en-US" sz="1200" kern="1200" baseline="0" dirty="0" smtClean="0">
                <a:solidFill>
                  <a:schemeClr val="tx1"/>
                </a:solidFill>
                <a:latin typeface="Arial" charset="0"/>
                <a:ea typeface="宋体" pitchFamily="2" charset="-122"/>
                <a:cs typeface="+mn-cs"/>
              </a:rPr>
              <a:t>• Individual setting of preflight node</a:t>
            </a:r>
          </a:p>
          <a:p>
            <a:r>
              <a:rPr lang="en-US" sz="1200" kern="1200" baseline="0" dirty="0" smtClean="0">
                <a:solidFill>
                  <a:schemeClr val="tx1"/>
                </a:solidFill>
                <a:latin typeface="Arial" charset="0"/>
                <a:ea typeface="宋体" pitchFamily="2" charset="-122"/>
                <a:cs typeface="+mn-cs"/>
              </a:rPr>
              <a:t>• Navigate to object</a:t>
            </a:r>
          </a:p>
          <a:p>
            <a:r>
              <a:rPr lang="en-US" sz="1200" kern="1200" baseline="0" dirty="0" smtClean="0">
                <a:solidFill>
                  <a:schemeClr val="tx1"/>
                </a:solidFill>
                <a:latin typeface="Arial" charset="0"/>
                <a:ea typeface="宋体" pitchFamily="2" charset="-122"/>
                <a:cs typeface="+mn-cs"/>
              </a:rPr>
              <a:t>• Send preflight results automatically</a:t>
            </a:r>
            <a:endParaRPr lang="zh-CN" alt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9</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04CE93E-7B7B-4B86-84B4-F5033BA69272}" type="slidenum">
              <a:rPr lang="zh-CN" altLang="en-US" smtClean="0">
                <a:latin typeface="Arial" pitchFamily="34" charset="0"/>
              </a:rPr>
              <a:pPr/>
              <a:t>10</a:t>
            </a:fld>
            <a:endParaRPr lang="en-US" altLang="zh-CN"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宋体" pitchFamily="2" charset="-122"/>
                <a:cs typeface="+mn-cs"/>
              </a:rPr>
              <a:t>Founder </a:t>
            </a:r>
            <a:r>
              <a:rPr lang="en-US" sz="1200" kern="1200" baseline="0" dirty="0" err="1" smtClean="0">
                <a:solidFill>
                  <a:schemeClr val="tx1"/>
                </a:solidFill>
                <a:latin typeface="Arial" charset="0"/>
                <a:ea typeface="宋体" pitchFamily="2" charset="-122"/>
                <a:cs typeface="+mn-cs"/>
              </a:rPr>
              <a:t>EcoInk</a:t>
            </a:r>
            <a:r>
              <a:rPr lang="en-US" sz="1200" kern="1200" baseline="0" dirty="0" smtClean="0">
                <a:solidFill>
                  <a:schemeClr val="tx1"/>
                </a:solidFill>
                <a:latin typeface="Arial" charset="0"/>
                <a:ea typeface="宋体" pitchFamily="2" charset="-122"/>
                <a:cs typeface="+mn-cs"/>
              </a:rPr>
              <a:t> (ink saving) is a built in color management module developed by Founder, it converts color accurately by loading open industry standard or the customer’s ICC profile. Different ink saving parameters can be set up according to different press requirements and degree of ink saving desired.</a:t>
            </a:r>
          </a:p>
          <a:p>
            <a:r>
              <a:rPr lang="en-US" sz="1200" kern="1200" baseline="0" dirty="0" err="1" smtClean="0">
                <a:solidFill>
                  <a:schemeClr val="tx1"/>
                </a:solidFill>
                <a:latin typeface="Arial" charset="0"/>
                <a:ea typeface="宋体" pitchFamily="2" charset="-122"/>
                <a:cs typeface="+mn-cs"/>
              </a:rPr>
              <a:t>EcoInk</a:t>
            </a:r>
            <a:r>
              <a:rPr lang="en-US" sz="1200" kern="1200" baseline="0" dirty="0" smtClean="0">
                <a:solidFill>
                  <a:schemeClr val="tx1"/>
                </a:solidFill>
                <a:latin typeface="Arial" charset="0"/>
                <a:ea typeface="宋体" pitchFamily="2" charset="-122"/>
                <a:cs typeface="+mn-cs"/>
              </a:rPr>
              <a:t> controls RGB and CMYK images, graphics and spot colors. </a:t>
            </a:r>
          </a:p>
          <a:p>
            <a:r>
              <a:rPr lang="en-US" sz="1200" kern="1200" baseline="0" dirty="0" err="1" smtClean="0">
                <a:solidFill>
                  <a:schemeClr val="tx1"/>
                </a:solidFill>
                <a:latin typeface="Arial" charset="0"/>
                <a:ea typeface="宋体" pitchFamily="2" charset="-122"/>
                <a:cs typeface="+mn-cs"/>
              </a:rPr>
              <a:t>EcoInk</a:t>
            </a:r>
            <a:r>
              <a:rPr lang="en-US" sz="1200" kern="1200" baseline="0" dirty="0" smtClean="0">
                <a:solidFill>
                  <a:schemeClr val="tx1"/>
                </a:solidFill>
                <a:latin typeface="Arial" charset="0"/>
                <a:ea typeface="宋体" pitchFamily="2" charset="-122"/>
                <a:cs typeface="+mn-cs"/>
              </a:rPr>
              <a:t> can generate ink savings up to 20%.</a:t>
            </a:r>
          </a:p>
          <a:p>
            <a:r>
              <a:rPr lang="en-US" sz="1200" kern="1200" baseline="0" dirty="0" smtClean="0">
                <a:solidFill>
                  <a:schemeClr val="tx1"/>
                </a:solidFill>
                <a:latin typeface="Arial" charset="0"/>
                <a:ea typeface="宋体" pitchFamily="2" charset="-122"/>
                <a:cs typeface="+mn-cs"/>
              </a:rPr>
              <a:t>Benefits</a:t>
            </a:r>
          </a:p>
          <a:p>
            <a:r>
              <a:rPr lang="en-US" sz="1200" kern="1200" baseline="0" dirty="0" smtClean="0">
                <a:solidFill>
                  <a:schemeClr val="tx1"/>
                </a:solidFill>
                <a:latin typeface="Arial" charset="0"/>
                <a:ea typeface="宋体" pitchFamily="2" charset="-122"/>
                <a:cs typeface="+mn-cs"/>
              </a:rPr>
              <a:t>• Green printing</a:t>
            </a:r>
          </a:p>
          <a:p>
            <a:r>
              <a:rPr lang="en-US" sz="1200" kern="1200" baseline="0" dirty="0" smtClean="0">
                <a:solidFill>
                  <a:schemeClr val="tx1"/>
                </a:solidFill>
                <a:latin typeface="Arial" charset="0"/>
                <a:ea typeface="宋体" pitchFamily="2" charset="-122"/>
                <a:cs typeface="+mn-cs"/>
              </a:rPr>
              <a:t>• Low carbon</a:t>
            </a:r>
          </a:p>
          <a:p>
            <a:r>
              <a:rPr lang="en-US" sz="1200" kern="1200" baseline="0" dirty="0" smtClean="0">
                <a:solidFill>
                  <a:schemeClr val="tx1"/>
                </a:solidFill>
                <a:latin typeface="Arial" charset="0"/>
                <a:ea typeface="宋体" pitchFamily="2" charset="-122"/>
                <a:cs typeface="+mn-cs"/>
              </a:rPr>
              <a:t>• Saving cost with achieving high color reproduction.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Microsoft_Office_PowerPoint_97-2003_Presentation2.ppt"/><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Microsoft_Office_PowerPoint_97-2003_Presentation5.ppt"/><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Microsoft_Office_PowerPoint_97-2003_Presentation6.ppt"/><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Microsoft_Office_PowerPoint_97-2003_Presentation3.ppt"/><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Microsoft_Office_PowerPoint_97-2003_Presentation4.ppt"/><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graphicFrame>
        <p:nvGraphicFramePr>
          <p:cNvPr id="4" name="Object 250"/>
          <p:cNvGraphicFramePr>
            <a:graphicFrameLocks noChangeAspect="1"/>
          </p:cNvGraphicFramePr>
          <p:nvPr/>
        </p:nvGraphicFramePr>
        <p:xfrm>
          <a:off x="0" y="0"/>
          <a:ext cx="9144000" cy="6858000"/>
        </p:xfrm>
        <a:graphic>
          <a:graphicData uri="http://schemas.openxmlformats.org/presentationml/2006/ole">
            <p:oleObj spid="_x0000_s26626" name="演示文稿" r:id="rId3" imgW="3983733" imgH="2985537" progId="PowerPoint.Show.8">
              <p:embed/>
            </p:oleObj>
          </a:graphicData>
        </a:graphic>
      </p:graphicFrame>
      <p:sp>
        <p:nvSpPr>
          <p:cNvPr id="5" name="Text Box 86"/>
          <p:cNvSpPr txBox="1">
            <a:spLocks noChangeArrowheads="1"/>
          </p:cNvSpPr>
          <p:nvPr/>
        </p:nvSpPr>
        <p:spPr bwMode="auto">
          <a:xfrm>
            <a:off x="4611688" y="6057900"/>
            <a:ext cx="4208462" cy="311150"/>
          </a:xfrm>
          <a:prstGeom prst="rect">
            <a:avLst/>
          </a:prstGeom>
          <a:noFill/>
          <a:ln w="9525" algn="ctr">
            <a:noFill/>
            <a:miter lim="800000"/>
            <a:headEnd/>
            <a:tailEnd/>
          </a:ln>
          <a:effectLst/>
        </p:spPr>
        <p:txBody>
          <a:bodyPr lIns="79200" tIns="39600" rIns="79200" bIns="39600">
            <a:spAutoFit/>
          </a:bodyPr>
          <a:lstStyle/>
          <a:p>
            <a:pPr algn="r" defTabSz="801688">
              <a:defRPr/>
            </a:pPr>
            <a:r>
              <a:rPr lang="en-US" altLang="zh-CN" sz="1500" b="1" dirty="0">
                <a:latin typeface="Arial" charset="0"/>
              </a:rPr>
              <a:t>Beijing Founder Electronics CO., Ltd.</a:t>
            </a:r>
          </a:p>
        </p:txBody>
      </p:sp>
      <p:sp>
        <p:nvSpPr>
          <p:cNvPr id="6" name="Rectangle 87"/>
          <p:cNvSpPr>
            <a:spLocks noChangeArrowheads="1"/>
          </p:cNvSpPr>
          <p:nvPr/>
        </p:nvSpPr>
        <p:spPr bwMode="auto">
          <a:xfrm>
            <a:off x="401638" y="5373688"/>
            <a:ext cx="4891087" cy="1003300"/>
          </a:xfrm>
          <a:prstGeom prst="rect">
            <a:avLst/>
          </a:prstGeom>
          <a:noFill/>
          <a:ln w="9525" algn="ctr">
            <a:noFill/>
            <a:miter lim="800000"/>
            <a:headEnd/>
            <a:tailEnd/>
          </a:ln>
          <a:effectLst/>
        </p:spPr>
        <p:txBody>
          <a:bodyPr lIns="79200" tIns="39600" rIns="79200" bIns="39600">
            <a:spAutoFit/>
          </a:bodyPr>
          <a:lstStyle/>
          <a:p>
            <a:pPr defTabSz="801688">
              <a:defRPr/>
            </a:pPr>
            <a:r>
              <a:rPr lang="en-US" altLang="zh-CN" sz="1200" dirty="0">
                <a:solidFill>
                  <a:srgbClr val="EA5703"/>
                </a:solidFill>
                <a:latin typeface="Arial" charset="0"/>
              </a:rPr>
              <a:t>www.founder.com.cn/en</a:t>
            </a:r>
          </a:p>
          <a:p>
            <a:pPr defTabSz="801688">
              <a:defRPr/>
            </a:pPr>
            <a:endParaRPr lang="en-US" altLang="zh-CN" sz="1200" dirty="0">
              <a:solidFill>
                <a:srgbClr val="EA5703"/>
              </a:solidFill>
              <a:latin typeface="FrutigerNext LT Regular" pitchFamily="34" charset="0"/>
            </a:endParaRPr>
          </a:p>
          <a:p>
            <a:pPr defTabSz="801688">
              <a:defRPr/>
            </a:pPr>
            <a:r>
              <a:rPr lang="en-US" altLang="zh-CN" sz="1200" dirty="0">
                <a:latin typeface="Arial" charset="0"/>
                <a:ea typeface="MS PGothic" pitchFamily="34" charset="-128"/>
              </a:rPr>
              <a:t>Founder Information Industry </a:t>
            </a:r>
            <a:r>
              <a:rPr lang="en-US" altLang="zh-CN" sz="1200" dirty="0">
                <a:latin typeface="Arial" charset="0"/>
              </a:rPr>
              <a:t>is a leader in the information </a:t>
            </a:r>
            <a:r>
              <a:rPr lang="en-US" altLang="zh-CN" sz="1200" dirty="0">
                <a:latin typeface="Arial" charset="0"/>
                <a:ea typeface="MS PGothic" pitchFamily="34" charset="-128"/>
              </a:rPr>
              <a:t>technology,</a:t>
            </a:r>
            <a:r>
              <a:rPr lang="en-US" altLang="zh-CN" sz="1200" dirty="0">
                <a:latin typeface="Arial" charset="0"/>
              </a:rPr>
              <a:t> providing comprehensive solutions, including IT services, software, hardware, and data operation.</a:t>
            </a:r>
          </a:p>
        </p:txBody>
      </p:sp>
      <p:pic>
        <p:nvPicPr>
          <p:cNvPr id="7" name="Picture 85" descr="1"/>
          <p:cNvPicPr>
            <a:picLocks noChangeAspect="1" noChangeArrowheads="1"/>
          </p:cNvPicPr>
          <p:nvPr/>
        </p:nvPicPr>
        <p:blipFill>
          <a:blip r:embed="rId4"/>
          <a:srcRect/>
          <a:stretch>
            <a:fillRect/>
          </a:stretch>
        </p:blipFill>
        <p:spPr bwMode="auto">
          <a:xfrm>
            <a:off x="130175" y="95250"/>
            <a:ext cx="8883650" cy="1624013"/>
          </a:xfrm>
          <a:prstGeom prst="rect">
            <a:avLst/>
          </a:prstGeom>
          <a:noFill/>
          <a:ln w="9525">
            <a:noFill/>
            <a:miter lim="800000"/>
            <a:headEnd/>
            <a:tailEnd/>
          </a:ln>
        </p:spPr>
      </p:pic>
      <p:sp>
        <p:nvSpPr>
          <p:cNvPr id="10" name="Rectangle 79"/>
          <p:cNvSpPr>
            <a:spLocks noGrp="1" noChangeArrowheads="1"/>
          </p:cNvSpPr>
          <p:nvPr>
            <p:ph type="ctrTitle"/>
          </p:nvPr>
        </p:nvSpPr>
        <p:spPr>
          <a:xfrm>
            <a:off x="390525" y="2205038"/>
            <a:ext cx="6629400" cy="803275"/>
          </a:xfrm>
        </p:spPr>
        <p:txBody>
          <a:bodyPr/>
          <a:lstStyle>
            <a:lvl1pPr>
              <a:defRPr sz="3200" b="1">
                <a:latin typeface="微软雅黑" pitchFamily="34" charset="-122"/>
                <a:ea typeface="微软雅黑" pitchFamily="34" charset="-122"/>
              </a:defRPr>
            </a:lvl1pPr>
          </a:lstStyle>
          <a:p>
            <a:r>
              <a:rPr lang="en-US" altLang="zh-CN" smtClean="0"/>
              <a:t>Click to edit Master title style</a:t>
            </a:r>
            <a:endParaRPr lang="en-US" altLang="zh-CN"/>
          </a:p>
        </p:txBody>
      </p:sp>
      <p:sp>
        <p:nvSpPr>
          <p:cNvPr id="11" name="Rectangle 80"/>
          <p:cNvSpPr>
            <a:spLocks noGrp="1" noChangeArrowheads="1"/>
          </p:cNvSpPr>
          <p:nvPr>
            <p:ph type="subTitle" idx="1"/>
          </p:nvPr>
        </p:nvSpPr>
        <p:spPr>
          <a:xfrm>
            <a:off x="395288" y="3124200"/>
            <a:ext cx="6400800" cy="609600"/>
          </a:xfrm>
        </p:spPr>
        <p:txBody>
          <a:bodyPr/>
          <a:lstStyle>
            <a:lvl1pPr marL="0" indent="0">
              <a:buFontTx/>
              <a:buNone/>
              <a:defRPr sz="2400" b="0">
                <a:latin typeface="微软雅黑" pitchFamily="34" charset="-122"/>
                <a:ea typeface="微软雅黑" pitchFamily="34" charset="-122"/>
              </a:defRPr>
            </a:lvl1pPr>
          </a:lstStyle>
          <a:p>
            <a:r>
              <a:rPr lang="en-US" altLang="zh-CN" smtClean="0"/>
              <a:t>Click to edit Master subtitle style</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graphicFrame>
        <p:nvGraphicFramePr>
          <p:cNvPr id="4" name="Object 250"/>
          <p:cNvGraphicFramePr>
            <a:graphicFrameLocks noChangeAspect="1"/>
          </p:cNvGraphicFramePr>
          <p:nvPr/>
        </p:nvGraphicFramePr>
        <p:xfrm>
          <a:off x="0" y="0"/>
          <a:ext cx="9144000" cy="6858000"/>
        </p:xfrm>
        <a:graphic>
          <a:graphicData uri="http://schemas.openxmlformats.org/presentationml/2006/ole">
            <p:oleObj spid="_x0000_s29698" name="演示文稿" r:id="rId3" imgW="3983733" imgH="2985537" progId="PowerPoint.Show.8">
              <p:embed/>
            </p:oleObj>
          </a:graphicData>
        </a:graphic>
      </p:graphicFrame>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页脚占位符 4"/>
          <p:cNvSpPr>
            <a:spLocks noGrp="1"/>
          </p:cNvSpPr>
          <p:nvPr>
            <p:ph type="ftr" sz="quarter" idx="10"/>
          </p:nvPr>
        </p:nvSpPr>
        <p:spPr>
          <a:xfrm>
            <a:off x="536575" y="6356350"/>
            <a:ext cx="2895600" cy="365125"/>
          </a:xfrm>
        </p:spPr>
        <p:txBody>
          <a:bodyPr/>
          <a:lstStyle>
            <a:lvl1pPr algn="l">
              <a:defRPr dirty="0" smtClean="0">
                <a:solidFill>
                  <a:srgbClr val="EA5503"/>
                </a:solidFill>
              </a:defRPr>
            </a:lvl1pPr>
          </a:lstStyle>
          <a:p>
            <a:pPr>
              <a:defRPr/>
            </a:pPr>
            <a:r>
              <a:rPr lang="en-US" altLang="zh-CN"/>
              <a:t>www.founder.com.cn/en</a:t>
            </a:r>
          </a:p>
        </p:txBody>
      </p:sp>
      <p:sp>
        <p:nvSpPr>
          <p:cNvPr id="6" name="灯片编号占位符 5"/>
          <p:cNvSpPr>
            <a:spLocks noGrp="1"/>
          </p:cNvSpPr>
          <p:nvPr>
            <p:ph type="sldNum" sz="quarter" idx="11"/>
          </p:nvPr>
        </p:nvSpPr>
        <p:spPr/>
        <p:txBody>
          <a:bodyPr/>
          <a:lstStyle>
            <a:lvl1pPr>
              <a:defRPr/>
            </a:lvl1pPr>
          </a:lstStyle>
          <a:p>
            <a:pPr>
              <a:defRPr/>
            </a:pPr>
            <a:r>
              <a:rPr lang="en-US" altLang="zh-CN"/>
              <a:t>Page </a:t>
            </a:r>
            <a:fld id="{7712182A-7702-4F10-89BF-CF4BB8B75CC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graphicFrame>
        <p:nvGraphicFramePr>
          <p:cNvPr id="4" name="Object 250"/>
          <p:cNvGraphicFramePr>
            <a:graphicFrameLocks noChangeAspect="1"/>
          </p:cNvGraphicFramePr>
          <p:nvPr/>
        </p:nvGraphicFramePr>
        <p:xfrm>
          <a:off x="0" y="0"/>
          <a:ext cx="9144000" cy="6858000"/>
        </p:xfrm>
        <a:graphic>
          <a:graphicData uri="http://schemas.openxmlformats.org/presentationml/2006/ole">
            <p:oleObj spid="_x0000_s30722" name="演示文稿" r:id="rId3" imgW="3983733" imgH="2985537" progId="PowerPoint.Show.8">
              <p:embed/>
            </p:oleObj>
          </a:graphicData>
        </a:graphic>
      </p:graphicFrame>
      <p:sp>
        <p:nvSpPr>
          <p:cNvPr id="2" name="竖排标题 1"/>
          <p:cNvSpPr>
            <a:spLocks noGrp="1"/>
          </p:cNvSpPr>
          <p:nvPr>
            <p:ph type="title" orient="vert"/>
          </p:nvPr>
        </p:nvSpPr>
        <p:spPr>
          <a:xfrm>
            <a:off x="6629400" y="1052736"/>
            <a:ext cx="2057400" cy="5073427"/>
          </a:xfrm>
        </p:spPr>
        <p:txBody>
          <a:bodyPr vert="eaVert"/>
          <a:lstStyle/>
          <a:p>
            <a:r>
              <a:rPr lang="en-US" altLang="zh-CN" smtClean="0"/>
              <a:t>Click to edit Master title style</a:t>
            </a:r>
            <a:endParaRPr lang="zh-CN" altLang="en-US"/>
          </a:p>
        </p:txBody>
      </p:sp>
      <p:sp>
        <p:nvSpPr>
          <p:cNvPr id="3" name="竖排文字占位符 2"/>
          <p:cNvSpPr>
            <a:spLocks noGrp="1"/>
          </p:cNvSpPr>
          <p:nvPr>
            <p:ph type="body" orient="vert" idx="1"/>
          </p:nvPr>
        </p:nvSpPr>
        <p:spPr>
          <a:xfrm>
            <a:off x="457200" y="1052736"/>
            <a:ext cx="6019800" cy="5073427"/>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页脚占位符 4"/>
          <p:cNvSpPr>
            <a:spLocks noGrp="1"/>
          </p:cNvSpPr>
          <p:nvPr>
            <p:ph type="ftr" sz="quarter" idx="10"/>
          </p:nvPr>
        </p:nvSpPr>
        <p:spPr>
          <a:xfrm>
            <a:off x="552450" y="6356350"/>
            <a:ext cx="2895600" cy="365125"/>
          </a:xfrm>
        </p:spPr>
        <p:txBody>
          <a:bodyPr/>
          <a:lstStyle>
            <a:lvl1pPr algn="l">
              <a:defRPr dirty="0" smtClean="0">
                <a:solidFill>
                  <a:srgbClr val="EA5503"/>
                </a:solidFill>
              </a:defRPr>
            </a:lvl1pPr>
          </a:lstStyle>
          <a:p>
            <a:pPr>
              <a:defRPr/>
            </a:pPr>
            <a:r>
              <a:rPr lang="en-US" altLang="zh-CN"/>
              <a:t>www.founder.com.cn/en</a:t>
            </a:r>
          </a:p>
        </p:txBody>
      </p:sp>
      <p:sp>
        <p:nvSpPr>
          <p:cNvPr id="6" name="灯片编号占位符 5"/>
          <p:cNvSpPr>
            <a:spLocks noGrp="1"/>
          </p:cNvSpPr>
          <p:nvPr>
            <p:ph type="sldNum" sz="quarter" idx="11"/>
          </p:nvPr>
        </p:nvSpPr>
        <p:spPr/>
        <p:txBody>
          <a:bodyPr/>
          <a:lstStyle>
            <a:lvl1pPr>
              <a:defRPr/>
            </a:lvl1pPr>
          </a:lstStyle>
          <a:p>
            <a:pPr>
              <a:defRPr/>
            </a:pPr>
            <a:r>
              <a:rPr lang="en-US" altLang="zh-CN"/>
              <a:t>Page </a:t>
            </a:r>
            <a:fld id="{BD56D824-C7FC-4411-A85B-EBDB5282C4C3}"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页脚占位符 4"/>
          <p:cNvSpPr>
            <a:spLocks noGrp="1"/>
          </p:cNvSpPr>
          <p:nvPr>
            <p:ph type="ftr" sz="quarter" idx="10"/>
          </p:nvPr>
        </p:nvSpPr>
        <p:spPr/>
        <p:txBody>
          <a:bodyPr/>
          <a:lstStyle>
            <a:lvl1pPr>
              <a:defRPr/>
            </a:lvl1pPr>
          </a:lstStyle>
          <a:p>
            <a:pPr>
              <a:defRPr/>
            </a:pPr>
            <a:r>
              <a:rPr lang="en-US" altLang="zh-CN"/>
              <a:t>www.founder.com.cn/en</a:t>
            </a:r>
          </a:p>
        </p:txBody>
      </p:sp>
      <p:sp>
        <p:nvSpPr>
          <p:cNvPr id="5" name="灯片编号占位符 5"/>
          <p:cNvSpPr>
            <a:spLocks noGrp="1"/>
          </p:cNvSpPr>
          <p:nvPr>
            <p:ph type="sldNum" sz="quarter" idx="11"/>
          </p:nvPr>
        </p:nvSpPr>
        <p:spPr/>
        <p:txBody>
          <a:bodyPr/>
          <a:lstStyle>
            <a:lvl1pPr>
              <a:defRPr/>
            </a:lvl1pPr>
          </a:lstStyle>
          <a:p>
            <a:pPr>
              <a:defRPr/>
            </a:pPr>
            <a:r>
              <a:rPr lang="en-US" altLang="zh-CN"/>
              <a:t>Page </a:t>
            </a:r>
            <a:fld id="{87D6779B-4942-4BF4-92A1-5847F1FA05D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dirty="0"/>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页脚占位符 4"/>
          <p:cNvSpPr>
            <a:spLocks noGrp="1"/>
          </p:cNvSpPr>
          <p:nvPr>
            <p:ph type="ftr" sz="quarter" idx="10"/>
          </p:nvPr>
        </p:nvSpPr>
        <p:spPr/>
        <p:txBody>
          <a:bodyPr/>
          <a:lstStyle>
            <a:lvl1pPr>
              <a:defRPr/>
            </a:lvl1pPr>
          </a:lstStyle>
          <a:p>
            <a:pPr>
              <a:defRPr/>
            </a:pPr>
            <a:r>
              <a:rPr lang="en-US" altLang="zh-CN"/>
              <a:t>www.founder.com.cn/en</a:t>
            </a:r>
          </a:p>
        </p:txBody>
      </p:sp>
      <p:sp>
        <p:nvSpPr>
          <p:cNvPr id="5" name="灯片编号占位符 5"/>
          <p:cNvSpPr>
            <a:spLocks noGrp="1"/>
          </p:cNvSpPr>
          <p:nvPr>
            <p:ph type="sldNum" sz="quarter" idx="11"/>
          </p:nvPr>
        </p:nvSpPr>
        <p:spPr/>
        <p:txBody>
          <a:bodyPr/>
          <a:lstStyle>
            <a:lvl1pPr>
              <a:defRPr/>
            </a:lvl1pPr>
          </a:lstStyle>
          <a:p>
            <a:pPr>
              <a:defRPr/>
            </a:pPr>
            <a:r>
              <a:rPr lang="en-US" altLang="zh-CN"/>
              <a:t>Page </a:t>
            </a:r>
            <a:fld id="{59B25605-6AEC-4D13-B769-5A92080C96C7}"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页脚占位符 4"/>
          <p:cNvSpPr>
            <a:spLocks noGrp="1"/>
          </p:cNvSpPr>
          <p:nvPr>
            <p:ph type="ftr" sz="quarter" idx="10"/>
          </p:nvPr>
        </p:nvSpPr>
        <p:spPr/>
        <p:txBody>
          <a:bodyPr/>
          <a:lstStyle>
            <a:lvl1pPr>
              <a:defRPr/>
            </a:lvl1pPr>
          </a:lstStyle>
          <a:p>
            <a:pPr>
              <a:defRPr/>
            </a:pPr>
            <a:r>
              <a:rPr lang="en-US" altLang="zh-CN"/>
              <a:t>www.founder.com.cn/en</a:t>
            </a:r>
          </a:p>
        </p:txBody>
      </p:sp>
      <p:sp>
        <p:nvSpPr>
          <p:cNvPr id="6" name="灯片编号占位符 5"/>
          <p:cNvSpPr>
            <a:spLocks noGrp="1"/>
          </p:cNvSpPr>
          <p:nvPr>
            <p:ph type="sldNum" sz="quarter" idx="11"/>
          </p:nvPr>
        </p:nvSpPr>
        <p:spPr/>
        <p:txBody>
          <a:bodyPr/>
          <a:lstStyle>
            <a:lvl1pPr>
              <a:defRPr/>
            </a:lvl1pPr>
          </a:lstStyle>
          <a:p>
            <a:pPr>
              <a:defRPr/>
            </a:pPr>
            <a:r>
              <a:rPr lang="en-US" altLang="zh-CN"/>
              <a:t>Page </a:t>
            </a:r>
            <a:fld id="{E992AEC8-56B4-4041-B725-6984DDE7696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页脚占位符 4"/>
          <p:cNvSpPr>
            <a:spLocks noGrp="1"/>
          </p:cNvSpPr>
          <p:nvPr>
            <p:ph type="ftr" sz="quarter" idx="10"/>
          </p:nvPr>
        </p:nvSpPr>
        <p:spPr/>
        <p:txBody>
          <a:bodyPr/>
          <a:lstStyle>
            <a:lvl1pPr>
              <a:defRPr/>
            </a:lvl1pPr>
          </a:lstStyle>
          <a:p>
            <a:pPr>
              <a:defRPr/>
            </a:pPr>
            <a:r>
              <a:rPr lang="en-US" altLang="zh-CN"/>
              <a:t>www.founder.com.cn/en</a:t>
            </a:r>
          </a:p>
        </p:txBody>
      </p:sp>
      <p:sp>
        <p:nvSpPr>
          <p:cNvPr id="8" name="灯片编号占位符 5"/>
          <p:cNvSpPr>
            <a:spLocks noGrp="1"/>
          </p:cNvSpPr>
          <p:nvPr>
            <p:ph type="sldNum" sz="quarter" idx="11"/>
          </p:nvPr>
        </p:nvSpPr>
        <p:spPr/>
        <p:txBody>
          <a:bodyPr/>
          <a:lstStyle>
            <a:lvl1pPr>
              <a:defRPr/>
            </a:lvl1pPr>
          </a:lstStyle>
          <a:p>
            <a:pPr>
              <a:defRPr/>
            </a:pPr>
            <a:r>
              <a:rPr lang="en-US" altLang="zh-CN"/>
              <a:t>Page </a:t>
            </a:r>
            <a:fld id="{61F3184A-1C73-4E0F-AC7B-F29BCC17815F}"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a:p>
        </p:txBody>
      </p:sp>
      <p:sp>
        <p:nvSpPr>
          <p:cNvPr id="3" name="页脚占位符 4"/>
          <p:cNvSpPr>
            <a:spLocks noGrp="1"/>
          </p:cNvSpPr>
          <p:nvPr>
            <p:ph type="ftr" sz="quarter" idx="10"/>
          </p:nvPr>
        </p:nvSpPr>
        <p:spPr/>
        <p:txBody>
          <a:bodyPr/>
          <a:lstStyle>
            <a:lvl1pPr>
              <a:defRPr/>
            </a:lvl1pPr>
          </a:lstStyle>
          <a:p>
            <a:pPr>
              <a:defRPr/>
            </a:pPr>
            <a:r>
              <a:rPr lang="en-US" altLang="zh-CN"/>
              <a:t>www.founder.com.cn/en</a:t>
            </a:r>
          </a:p>
        </p:txBody>
      </p:sp>
      <p:sp>
        <p:nvSpPr>
          <p:cNvPr id="4" name="灯片编号占位符 5"/>
          <p:cNvSpPr>
            <a:spLocks noGrp="1"/>
          </p:cNvSpPr>
          <p:nvPr>
            <p:ph type="sldNum" sz="quarter" idx="11"/>
          </p:nvPr>
        </p:nvSpPr>
        <p:spPr/>
        <p:txBody>
          <a:bodyPr/>
          <a:lstStyle>
            <a:lvl1pPr>
              <a:defRPr/>
            </a:lvl1pPr>
          </a:lstStyle>
          <a:p>
            <a:pPr>
              <a:defRPr/>
            </a:pPr>
            <a:r>
              <a:rPr lang="en-US" altLang="zh-CN"/>
              <a:t>Page </a:t>
            </a:r>
            <a:fld id="{53A404E8-4EC2-4664-AAEF-2FA20E84163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graphicFrame>
        <p:nvGraphicFramePr>
          <p:cNvPr id="2" name="Object 250"/>
          <p:cNvGraphicFramePr>
            <a:graphicFrameLocks noChangeAspect="1"/>
          </p:cNvGraphicFramePr>
          <p:nvPr/>
        </p:nvGraphicFramePr>
        <p:xfrm>
          <a:off x="0" y="0"/>
          <a:ext cx="9144000" cy="6858000"/>
        </p:xfrm>
        <a:graphic>
          <a:graphicData uri="http://schemas.openxmlformats.org/presentationml/2006/ole">
            <p:oleObj spid="_x0000_s27650" name="演示文稿" r:id="rId3" imgW="3983733" imgH="2985537" progId="PowerPoint.Show.8">
              <p:embed/>
            </p:oleObj>
          </a:graphicData>
        </a:graphic>
      </p:graphicFrame>
      <p:sp>
        <p:nvSpPr>
          <p:cNvPr id="3" name="页脚占位符 2"/>
          <p:cNvSpPr>
            <a:spLocks noGrp="1"/>
          </p:cNvSpPr>
          <p:nvPr>
            <p:ph type="ftr" sz="quarter" idx="10"/>
          </p:nvPr>
        </p:nvSpPr>
        <p:spPr>
          <a:xfrm>
            <a:off x="471488" y="6356350"/>
            <a:ext cx="2895600" cy="365125"/>
          </a:xfrm>
        </p:spPr>
        <p:txBody>
          <a:bodyPr/>
          <a:lstStyle>
            <a:lvl1pPr algn="l">
              <a:defRPr dirty="0" smtClean="0">
                <a:solidFill>
                  <a:srgbClr val="EA5503"/>
                </a:solidFill>
              </a:defRPr>
            </a:lvl1pPr>
          </a:lstStyle>
          <a:p>
            <a:pPr>
              <a:defRPr/>
            </a:pPr>
            <a:r>
              <a:rPr lang="en-US" altLang="zh-CN"/>
              <a:t>www.founder.com.cn/en</a:t>
            </a:r>
          </a:p>
        </p:txBody>
      </p:sp>
      <p:sp>
        <p:nvSpPr>
          <p:cNvPr id="4" name="灯片编号占位符 3"/>
          <p:cNvSpPr>
            <a:spLocks noGrp="1"/>
          </p:cNvSpPr>
          <p:nvPr>
            <p:ph type="sldNum" sz="quarter" idx="11"/>
          </p:nvPr>
        </p:nvSpPr>
        <p:spPr/>
        <p:txBody>
          <a:bodyPr/>
          <a:lstStyle>
            <a:lvl1pPr>
              <a:defRPr/>
            </a:lvl1pPr>
          </a:lstStyle>
          <a:p>
            <a:pPr>
              <a:defRPr/>
            </a:pPr>
            <a:r>
              <a:rPr lang="en-US" altLang="zh-CN"/>
              <a:t>Page </a:t>
            </a:r>
            <a:fld id="{8010089E-AA36-4A9B-9713-BA647BD84492}"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019869"/>
            <a:ext cx="3008313" cy="792088"/>
          </a:xfrm>
        </p:spPr>
        <p:txBody>
          <a:bodyPr anchor="b"/>
          <a:lstStyle>
            <a:lvl1pPr algn="l">
              <a:defRPr sz="2000" b="1"/>
            </a:lvl1pPr>
          </a:lstStyle>
          <a:p>
            <a:r>
              <a:rPr lang="en-US" altLang="zh-CN" smtClean="0"/>
              <a:t>Click to edit Master title style</a:t>
            </a:r>
            <a:endParaRPr lang="zh-CN" altLang="en-US" dirty="0"/>
          </a:p>
        </p:txBody>
      </p:sp>
      <p:sp>
        <p:nvSpPr>
          <p:cNvPr id="3" name="内容占位符 2"/>
          <p:cNvSpPr>
            <a:spLocks noGrp="1"/>
          </p:cNvSpPr>
          <p:nvPr>
            <p:ph idx="1"/>
          </p:nvPr>
        </p:nvSpPr>
        <p:spPr>
          <a:xfrm>
            <a:off x="3575050" y="1019869"/>
            <a:ext cx="5111750" cy="5217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文本占位符 3"/>
          <p:cNvSpPr>
            <a:spLocks noGrp="1"/>
          </p:cNvSpPr>
          <p:nvPr>
            <p:ph type="body" sz="half" idx="2"/>
          </p:nvPr>
        </p:nvSpPr>
        <p:spPr>
          <a:xfrm>
            <a:off x="457200" y="1883965"/>
            <a:ext cx="3008313" cy="43533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页脚占位符 4"/>
          <p:cNvSpPr>
            <a:spLocks noGrp="1"/>
          </p:cNvSpPr>
          <p:nvPr>
            <p:ph type="ftr" sz="quarter" idx="10"/>
          </p:nvPr>
        </p:nvSpPr>
        <p:spPr/>
        <p:txBody>
          <a:bodyPr/>
          <a:lstStyle>
            <a:lvl1pPr>
              <a:defRPr/>
            </a:lvl1pPr>
          </a:lstStyle>
          <a:p>
            <a:pPr>
              <a:defRPr/>
            </a:pPr>
            <a:r>
              <a:rPr lang="en-US" altLang="zh-CN"/>
              <a:t>www.founder.com.cn/en</a:t>
            </a:r>
          </a:p>
        </p:txBody>
      </p:sp>
      <p:sp>
        <p:nvSpPr>
          <p:cNvPr id="6" name="灯片编号占位符 5"/>
          <p:cNvSpPr>
            <a:spLocks noGrp="1"/>
          </p:cNvSpPr>
          <p:nvPr>
            <p:ph type="sldNum" sz="quarter" idx="11"/>
          </p:nvPr>
        </p:nvSpPr>
        <p:spPr/>
        <p:txBody>
          <a:bodyPr/>
          <a:lstStyle>
            <a:lvl1pPr>
              <a:defRPr/>
            </a:lvl1pPr>
          </a:lstStyle>
          <a:p>
            <a:pPr>
              <a:defRPr/>
            </a:pPr>
            <a:r>
              <a:rPr lang="en-US" altLang="zh-CN"/>
              <a:t>Page </a:t>
            </a:r>
            <a:fld id="{C9C4A5E5-EBAF-43D7-946B-3BA0B886F601}"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aphicFrame>
        <p:nvGraphicFramePr>
          <p:cNvPr id="5" name="Object 250"/>
          <p:cNvGraphicFramePr>
            <a:graphicFrameLocks noChangeAspect="1"/>
          </p:cNvGraphicFramePr>
          <p:nvPr/>
        </p:nvGraphicFramePr>
        <p:xfrm>
          <a:off x="0" y="0"/>
          <a:ext cx="9144000" cy="6858000"/>
        </p:xfrm>
        <a:graphic>
          <a:graphicData uri="http://schemas.openxmlformats.org/presentationml/2006/ole">
            <p:oleObj spid="_x0000_s28674" name="演示文稿" r:id="rId3" imgW="3983733" imgH="2985537" progId="PowerPoint.Show.8">
              <p:embed/>
            </p:oleObj>
          </a:graphicData>
        </a:graphic>
      </p:graphicFrame>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图片占位符 2"/>
          <p:cNvSpPr>
            <a:spLocks noGrp="1"/>
          </p:cNvSpPr>
          <p:nvPr>
            <p:ph type="pic" idx="1"/>
          </p:nvPr>
        </p:nvSpPr>
        <p:spPr>
          <a:xfrm>
            <a:off x="1792288" y="1052735"/>
            <a:ext cx="54864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6" name="页脚占位符 5"/>
          <p:cNvSpPr>
            <a:spLocks noGrp="1"/>
          </p:cNvSpPr>
          <p:nvPr>
            <p:ph type="ftr" sz="quarter" idx="10"/>
          </p:nvPr>
        </p:nvSpPr>
        <p:spPr>
          <a:xfrm>
            <a:off x="539750" y="6356350"/>
            <a:ext cx="2895600" cy="365125"/>
          </a:xfrm>
        </p:spPr>
        <p:txBody>
          <a:bodyPr/>
          <a:lstStyle>
            <a:lvl1pPr algn="l">
              <a:defRPr dirty="0" smtClean="0">
                <a:solidFill>
                  <a:srgbClr val="EA5503"/>
                </a:solidFill>
              </a:defRPr>
            </a:lvl1pPr>
          </a:lstStyle>
          <a:p>
            <a:pPr>
              <a:defRPr/>
            </a:pPr>
            <a:r>
              <a:rPr lang="en-US" altLang="zh-CN"/>
              <a:t>www.founder.com.cn/en</a:t>
            </a:r>
          </a:p>
        </p:txBody>
      </p:sp>
      <p:sp>
        <p:nvSpPr>
          <p:cNvPr id="7" name="灯片编号占位符 6"/>
          <p:cNvSpPr>
            <a:spLocks noGrp="1"/>
          </p:cNvSpPr>
          <p:nvPr>
            <p:ph type="sldNum" sz="quarter" idx="11"/>
          </p:nvPr>
        </p:nvSpPr>
        <p:spPr/>
        <p:txBody>
          <a:bodyPr/>
          <a:lstStyle>
            <a:lvl1pPr>
              <a:defRPr/>
            </a:lvl1pPr>
          </a:lstStyle>
          <a:p>
            <a:pPr>
              <a:defRPr/>
            </a:pPr>
            <a:r>
              <a:rPr lang="en-US" altLang="zh-CN"/>
              <a:t>Page </a:t>
            </a:r>
            <a:fld id="{E60FCE8A-200C-4D60-8F92-C6ED6BCBA45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Microsoft_Office_PowerPoint_97-2003_Presentation1.ppt"/></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50"/>
          <p:cNvGraphicFramePr>
            <a:graphicFrameLocks noChangeAspect="1"/>
          </p:cNvGraphicFramePr>
          <p:nvPr/>
        </p:nvGraphicFramePr>
        <p:xfrm>
          <a:off x="0" y="0"/>
          <a:ext cx="9144000" cy="6858000"/>
        </p:xfrm>
        <a:graphic>
          <a:graphicData uri="http://schemas.openxmlformats.org/presentationml/2006/ole">
            <p:oleObj spid="_x0000_s1026" name="演示文稿" r:id="rId14" imgW="3983733" imgH="2985537" progId="PowerPoint.Show.8">
              <p:embed/>
            </p:oleObj>
          </a:graphicData>
        </a:graphic>
      </p:graphicFrame>
      <p:sp>
        <p:nvSpPr>
          <p:cNvPr id="1028" name="标题占位符 1"/>
          <p:cNvSpPr>
            <a:spLocks noGrp="1"/>
          </p:cNvSpPr>
          <p:nvPr>
            <p:ph type="title"/>
          </p:nvPr>
        </p:nvSpPr>
        <p:spPr bwMode="auto">
          <a:xfrm>
            <a:off x="457200" y="188913"/>
            <a:ext cx="6130925"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文本占位符 2"/>
          <p:cNvSpPr>
            <a:spLocks noGrp="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 name="页脚占位符 4"/>
          <p:cNvSpPr>
            <a:spLocks noGrp="1"/>
          </p:cNvSpPr>
          <p:nvPr>
            <p:ph type="ftr" sz="quarter" idx="3"/>
          </p:nvPr>
        </p:nvSpPr>
        <p:spPr>
          <a:xfrm>
            <a:off x="468313" y="6356350"/>
            <a:ext cx="2895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dirty="0" smtClean="0">
                <a:solidFill>
                  <a:srgbClr val="EA5503"/>
                </a:solidFill>
                <a:latin typeface="+mn-lt"/>
                <a:ea typeface="+mn-ea"/>
              </a:defRPr>
            </a:lvl1pPr>
          </a:lstStyle>
          <a:p>
            <a:pPr>
              <a:defRPr/>
            </a:pPr>
            <a:r>
              <a:rPr lang="en-US" altLang="zh-CN"/>
              <a:t>www.founder.com.cn/en</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r>
              <a:rPr lang="en-US" altLang="zh-CN"/>
              <a:t>Page </a:t>
            </a:r>
            <a:fld id="{0157F893-EF37-4A96-98F4-18F7C0A1899E}"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61" r:id="rId1"/>
    <p:sldLayoutId id="2147483755" r:id="rId2"/>
    <p:sldLayoutId id="2147483756" r:id="rId3"/>
    <p:sldLayoutId id="2147483757" r:id="rId4"/>
    <p:sldLayoutId id="2147483758" r:id="rId5"/>
    <p:sldLayoutId id="2147483759" r:id="rId6"/>
    <p:sldLayoutId id="2147483762" r:id="rId7"/>
    <p:sldLayoutId id="2147483760" r:id="rId8"/>
    <p:sldLayoutId id="2147483763" r:id="rId9"/>
    <p:sldLayoutId id="2147483764" r:id="rId10"/>
    <p:sldLayoutId id="2147483765" r:id="rId11"/>
  </p:sldLayoutIdLst>
  <p:hf hdr="0" dt="0"/>
  <p:txStyles>
    <p:titleStyle>
      <a:lvl1pPr algn="l" rtl="0" eaLnBrk="1" fontAlgn="base" hangingPunct="1">
        <a:spcBef>
          <a:spcPct val="0"/>
        </a:spcBef>
        <a:spcAft>
          <a:spcPct val="0"/>
        </a:spcAft>
        <a:defRPr sz="2400" b="1" kern="1200">
          <a:solidFill>
            <a:schemeClr val="tx1"/>
          </a:solidFill>
          <a:latin typeface="微软雅黑" pitchFamily="34" charset="-122"/>
          <a:ea typeface="微软雅黑" pitchFamily="34" charset="-122"/>
          <a:cs typeface="+mj-cs"/>
        </a:defRPr>
      </a:lvl1pPr>
      <a:lvl2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2pPr>
      <a:lvl3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3pPr>
      <a:lvl4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4pPr>
      <a:lvl5pPr algn="l" rtl="0" eaLnBrk="1" fontAlgn="base" hangingPunct="1">
        <a:spcBef>
          <a:spcPct val="0"/>
        </a:spcBef>
        <a:spcAft>
          <a:spcPct val="0"/>
        </a:spcAft>
        <a:defRPr sz="2400" b="1">
          <a:solidFill>
            <a:schemeClr val="tx1"/>
          </a:solidFill>
          <a:latin typeface="微软雅黑" pitchFamily="34" charset="-122"/>
          <a:ea typeface="微软雅黑" pitchFamily="34" charset="-122"/>
        </a:defRPr>
      </a:lvl5pPr>
      <a:lvl6pPr marL="4572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6pPr>
      <a:lvl7pPr marL="9144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7pPr>
      <a:lvl8pPr marL="13716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8pPr>
      <a:lvl9pPr marL="1828800" algn="l" rtl="0" eaLnBrk="1" fontAlgn="base" hangingPunct="1">
        <a:spcBef>
          <a:spcPct val="0"/>
        </a:spcBef>
        <a:spcAft>
          <a:spcPct val="0"/>
        </a:spcAft>
        <a:defRPr sz="2400" b="1">
          <a:solidFill>
            <a:schemeClr val="tx1"/>
          </a:solidFill>
          <a:latin typeface="微软雅黑" pitchFamily="34" charset="-122"/>
          <a:ea typeface="微软雅黑" pitchFamily="34" charset="-122"/>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微软雅黑" pitchFamily="34" charset="-122"/>
          <a:ea typeface="微软雅黑" pitchFamily="34" charset="-122"/>
          <a:cs typeface="+mn-cs"/>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微软雅黑" pitchFamily="34" charset="-122"/>
          <a:ea typeface="微软雅黑" pitchFamily="34" charset="-122"/>
          <a:cs typeface="+mn-cs"/>
        </a:defRPr>
      </a:lvl2pPr>
      <a:lvl3pPr marL="1143000" indent="-228600" algn="l" rtl="0" eaLnBrk="1" fontAlgn="base" hangingPunct="1">
        <a:spcBef>
          <a:spcPct val="20000"/>
        </a:spcBef>
        <a:spcAft>
          <a:spcPct val="0"/>
        </a:spcAft>
        <a:buFont typeface="Arial" pitchFamily="34" charset="0"/>
        <a:buChar char="•"/>
        <a:defRPr kern="1200">
          <a:solidFill>
            <a:schemeClr val="tx1"/>
          </a:solidFill>
          <a:latin typeface="微软雅黑" pitchFamily="34" charset="-122"/>
          <a:ea typeface="微软雅黑" pitchFamily="34" charset="-122"/>
          <a:cs typeface="+mn-cs"/>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微软雅黑" pitchFamily="34" charset="-122"/>
          <a:ea typeface="微软雅黑" pitchFamily="34" charset="-122"/>
          <a:cs typeface="+mn-cs"/>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1"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r>
              <a:rPr lang="en-US" altLang="zh-CN"/>
              <a:t>www.founder.com.cn</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4F02D46-734A-4FFD-941F-CF0CD583684F}" type="slidenum">
              <a:rPr lang="zh-CN" altLang="en-US"/>
              <a:pPr>
                <a:defRPr/>
              </a:pPr>
              <a:t>‹#›</a:t>
            </a:fld>
            <a:endParaRPr lang="zh-CN" altLang="en-US"/>
          </a:p>
        </p:txBody>
      </p:sp>
      <p:pic>
        <p:nvPicPr>
          <p:cNvPr id="7175" name="Picture 22" descr="3"/>
          <p:cNvPicPr>
            <a:picLocks noChangeAspect="1" noChangeArrowheads="1"/>
          </p:cNvPicPr>
          <p:nvPr/>
        </p:nvPicPr>
        <p:blipFill>
          <a:blip r:embed="rId3"/>
          <a:srcRect/>
          <a:stretch>
            <a:fillRect/>
          </a:stretch>
        </p:blipFill>
        <p:spPr bwMode="auto">
          <a:xfrm>
            <a:off x="0" y="1588"/>
            <a:ext cx="9144000" cy="6856412"/>
          </a:xfrm>
          <a:prstGeom prst="rect">
            <a:avLst/>
          </a:prstGeom>
          <a:noFill/>
          <a:ln w="9525">
            <a:noFill/>
            <a:miter lim="800000"/>
            <a:headEnd/>
            <a:tailEnd/>
          </a:ln>
        </p:spPr>
      </p:pic>
      <p:sp>
        <p:nvSpPr>
          <p:cNvPr id="8" name="Text Box 14"/>
          <p:cNvSpPr txBox="1">
            <a:spLocks noChangeArrowheads="1"/>
          </p:cNvSpPr>
          <p:nvPr/>
        </p:nvSpPr>
        <p:spPr bwMode="auto">
          <a:xfrm>
            <a:off x="301625" y="642938"/>
            <a:ext cx="2432050" cy="9144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tLang="zh-CN" sz="5400" dirty="0">
                <a:solidFill>
                  <a:schemeClr val="bg1"/>
                </a:solidFill>
                <a:latin typeface="Arial" charset="0"/>
              </a:rPr>
              <a:t>Thanks</a:t>
            </a:r>
          </a:p>
        </p:txBody>
      </p:sp>
      <p:sp>
        <p:nvSpPr>
          <p:cNvPr id="10" name="Text Box 23"/>
          <p:cNvSpPr txBox="1">
            <a:spLocks noChangeArrowheads="1"/>
          </p:cNvSpPr>
          <p:nvPr/>
        </p:nvSpPr>
        <p:spPr bwMode="auto">
          <a:xfrm>
            <a:off x="374650" y="393700"/>
            <a:ext cx="2479675" cy="341313"/>
          </a:xfrm>
          <a:prstGeom prst="rect">
            <a:avLst/>
          </a:prstGeom>
          <a:noFill/>
          <a:ln w="9525" algn="ctr">
            <a:noFill/>
            <a:miter lim="800000"/>
            <a:headEnd/>
            <a:tailEnd/>
          </a:ln>
          <a:effectLst/>
        </p:spPr>
        <p:txBody>
          <a:bodyPr wrap="none" lIns="79200" tIns="39600" rIns="79200" bIns="39600">
            <a:spAutoFit/>
          </a:bodyPr>
          <a:lstStyle/>
          <a:p>
            <a:pPr defTabSz="801688" fontAlgn="auto">
              <a:spcBef>
                <a:spcPts val="0"/>
              </a:spcBef>
              <a:spcAft>
                <a:spcPts val="0"/>
              </a:spcAft>
              <a:defRPr/>
            </a:pPr>
            <a:r>
              <a:rPr lang="en-US" altLang="zh-CN" sz="1700" dirty="0">
                <a:solidFill>
                  <a:schemeClr val="bg1"/>
                </a:solidFill>
                <a:latin typeface="Arial" charset="0"/>
                <a:ea typeface="+mn-ea"/>
              </a:rPr>
              <a:t>www.founder.com.cn/en</a:t>
            </a:r>
          </a:p>
        </p:txBody>
      </p:sp>
      <p:pic>
        <p:nvPicPr>
          <p:cNvPr id="7178" name="Picture 25" descr="2"/>
          <p:cNvPicPr>
            <a:picLocks noChangeAspect="1" noChangeArrowheads="1"/>
          </p:cNvPicPr>
          <p:nvPr/>
        </p:nvPicPr>
        <p:blipFill>
          <a:blip r:embed="rId4"/>
          <a:srcRect r="91336"/>
          <a:stretch>
            <a:fillRect/>
          </a:stretch>
        </p:blipFill>
        <p:spPr bwMode="auto">
          <a:xfrm>
            <a:off x="63500" y="4448175"/>
            <a:ext cx="1270000" cy="1343025"/>
          </a:xfrm>
          <a:prstGeom prst="rect">
            <a:avLst/>
          </a:prstGeom>
          <a:noFill/>
          <a:ln w="9525">
            <a:noFill/>
            <a:miter lim="800000"/>
            <a:headEnd/>
            <a:tailEnd/>
          </a:ln>
        </p:spPr>
      </p:pic>
      <p:sp>
        <p:nvSpPr>
          <p:cNvPr id="12" name="Text Box 27"/>
          <p:cNvSpPr txBox="1">
            <a:spLocks noChangeArrowheads="1"/>
          </p:cNvSpPr>
          <p:nvPr/>
        </p:nvSpPr>
        <p:spPr bwMode="auto">
          <a:xfrm>
            <a:off x="4572000" y="404813"/>
            <a:ext cx="4208463" cy="357187"/>
          </a:xfrm>
          <a:prstGeom prst="rect">
            <a:avLst/>
          </a:prstGeom>
          <a:noFill/>
          <a:ln w="9525" algn="ctr">
            <a:noFill/>
            <a:miter lim="800000"/>
            <a:headEnd/>
            <a:tailEnd/>
          </a:ln>
          <a:effectLst/>
        </p:spPr>
        <p:txBody>
          <a:bodyPr lIns="79200" tIns="39600" rIns="79200" bIns="39600">
            <a:spAutoFit/>
          </a:bodyPr>
          <a:lstStyle/>
          <a:p>
            <a:pPr algn="r" defTabSz="801688">
              <a:defRPr/>
            </a:pPr>
            <a:r>
              <a:rPr lang="en-US" altLang="zh-CN" b="1" dirty="0">
                <a:solidFill>
                  <a:schemeClr val="bg1"/>
                </a:solidFill>
                <a:latin typeface="FrutigerNext LT Regular" pitchFamily="34" charset="0"/>
              </a:rPr>
              <a:t>Beijing Founder Electronics CO., Ltd.</a:t>
            </a:r>
          </a:p>
        </p:txBody>
      </p:sp>
      <p:sp>
        <p:nvSpPr>
          <p:cNvPr id="13" name="Text Box 16"/>
          <p:cNvSpPr txBox="1">
            <a:spLocks noChangeArrowheads="1"/>
          </p:cNvSpPr>
          <p:nvPr/>
        </p:nvSpPr>
        <p:spPr bwMode="auto">
          <a:xfrm>
            <a:off x="363538" y="5722938"/>
            <a:ext cx="5937250" cy="498475"/>
          </a:xfrm>
          <a:prstGeom prst="rect">
            <a:avLst/>
          </a:prstGeom>
          <a:noFill/>
          <a:ln w="9525">
            <a:noFill/>
            <a:miter lim="800000"/>
            <a:headEnd/>
            <a:tailEnd/>
          </a:ln>
          <a:effectLst/>
        </p:spPr>
        <p:txBody>
          <a:bodyPr>
            <a:spAutoFit/>
          </a:bodyPr>
          <a:lstStyle/>
          <a:p>
            <a:pPr>
              <a:lnSpc>
                <a:spcPct val="120000"/>
              </a:lnSpc>
              <a:defRPr/>
            </a:pPr>
            <a:r>
              <a:rPr lang="en-US" altLang="zh-CN" sz="1100" dirty="0">
                <a:solidFill>
                  <a:schemeClr val="bg1"/>
                </a:solidFill>
                <a:latin typeface="Arial" charset="0"/>
              </a:rPr>
              <a:t>No.9, 5th Street, Shangdi Information Industry Base Haidian District, Beijing 100085, China.</a:t>
            </a:r>
            <a:endParaRPr lang="en-US" altLang="zh-CN" sz="1100" dirty="0">
              <a:solidFill>
                <a:schemeClr val="bg1"/>
              </a:solidFill>
              <a:latin typeface="Arial" charset="0"/>
              <a:ea typeface="华文细黑" pitchFamily="2" charset="-122"/>
            </a:endParaRPr>
          </a:p>
          <a:p>
            <a:pPr>
              <a:lnSpc>
                <a:spcPct val="120000"/>
              </a:lnSpc>
              <a:defRPr/>
            </a:pPr>
            <a:r>
              <a:rPr lang="en-US" altLang="zh-CN" sz="1100" dirty="0">
                <a:solidFill>
                  <a:schemeClr val="bg1"/>
                </a:solidFill>
                <a:latin typeface="Arial" charset="0"/>
              </a:rPr>
              <a:t>Tel: +86 10 6298 1440    Fax: +86 10 6298 1440</a:t>
            </a:r>
          </a:p>
        </p:txBody>
      </p:sp>
    </p:spTree>
  </p:cSld>
  <p:clrMap bg1="lt1" tx1="dk1" bg2="lt2" tx2="dk2" accent1="accent1" accent2="accent2" accent3="accent3" accent4="accent4" accent5="accent5" accent6="accent6" hlink="hlink" folHlink="folHlink"/>
  <p:sldLayoutIdLst>
    <p:sldLayoutId id="2147483766" r:id="rId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副标题 2"/>
          <p:cNvSpPr>
            <a:spLocks noGrp="1"/>
          </p:cNvSpPr>
          <p:nvPr>
            <p:ph type="subTitle" idx="1"/>
          </p:nvPr>
        </p:nvSpPr>
        <p:spPr/>
        <p:txBody>
          <a:bodyPr/>
          <a:lstStyle/>
          <a:p>
            <a:pPr algn="ctr" eaLnBrk="1" hangingPunct="1"/>
            <a:r>
              <a:rPr lang="en-US" altLang="zh-CN" dirty="0" smtClean="0"/>
              <a:t>March, 2011</a:t>
            </a:r>
            <a:endParaRPr lang="zh-CN" altLang="en-US" dirty="0" smtClean="0"/>
          </a:p>
        </p:txBody>
      </p:sp>
      <p:sp>
        <p:nvSpPr>
          <p:cNvPr id="4" name="Rectangle 33"/>
          <p:cNvSpPr txBox="1">
            <a:spLocks noChangeArrowheads="1"/>
          </p:cNvSpPr>
          <p:nvPr/>
        </p:nvSpPr>
        <p:spPr bwMode="auto">
          <a:xfrm>
            <a:off x="476250" y="2428875"/>
            <a:ext cx="65532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err="1" smtClean="0">
                <a:ln>
                  <a:noFill/>
                </a:ln>
                <a:solidFill>
                  <a:schemeClr val="tx1"/>
                </a:solidFill>
                <a:effectLst/>
                <a:uLnTx/>
                <a:uFillTx/>
                <a:latin typeface="Verdana" pitchFamily="34" charset="0"/>
                <a:ea typeface="Verdana" pitchFamily="34" charset="0"/>
                <a:cs typeface="Verdana" pitchFamily="34" charset="0"/>
              </a:rPr>
              <a:t>ElecRoc</a:t>
            </a:r>
            <a:r>
              <a:rPr kumimoji="0" lang="en-US" altLang="zh-CN" sz="36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5 Training</a:t>
            </a:r>
            <a:endParaRPr kumimoji="0" lang="zh-CN" altLang="en-US" sz="3600" b="1" i="0" u="none" strike="noStrike" kern="120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p:cNvPicPr>
            <a:picLocks noChangeAspect="1" noChangeArrowheads="1"/>
          </p:cNvPicPr>
          <p:nvPr/>
        </p:nvPicPr>
        <p:blipFill>
          <a:blip r:embed="rId3"/>
          <a:srcRect/>
          <a:stretch>
            <a:fillRect/>
          </a:stretch>
        </p:blipFill>
        <p:spPr bwMode="auto">
          <a:xfrm>
            <a:off x="500034" y="3014682"/>
            <a:ext cx="4835092" cy="3257541"/>
          </a:xfrm>
          <a:prstGeom prst="rect">
            <a:avLst/>
          </a:prstGeom>
          <a:noFill/>
          <a:ln w="9525">
            <a:noFill/>
            <a:miter lim="800000"/>
            <a:headEnd/>
            <a:tailEnd/>
          </a:ln>
          <a:effectLst/>
        </p:spPr>
      </p:pic>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10</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219200"/>
            <a:ext cx="8351837" cy="5202237"/>
          </a:xfrm>
        </p:spPr>
        <p:txBody>
          <a:bodyPr/>
          <a:lstStyle/>
          <a:p>
            <a:pPr lvl="0"/>
            <a:r>
              <a:rPr lang="en-US" dirty="0" smtClean="0">
                <a:latin typeface="Verdana" pitchFamily="34" charset="0"/>
                <a:ea typeface="Verdana" pitchFamily="34" charset="0"/>
                <a:cs typeface="Verdana" pitchFamily="34" charset="0"/>
              </a:rPr>
              <a:t>PDF-based </a:t>
            </a:r>
            <a:r>
              <a:rPr lang="en-US" dirty="0" err="1" smtClean="0">
                <a:latin typeface="Verdana" pitchFamily="34" charset="0"/>
                <a:ea typeface="Verdana" pitchFamily="34" charset="0"/>
                <a:cs typeface="Verdana" pitchFamily="34" charset="0"/>
              </a:rPr>
              <a:t>EcoInk</a:t>
            </a:r>
            <a:r>
              <a:rPr lang="en-US" dirty="0" smtClean="0">
                <a:latin typeface="Verdana" pitchFamily="34" charset="0"/>
                <a:ea typeface="Verdana" pitchFamily="34" charset="0"/>
                <a:cs typeface="Verdana" pitchFamily="34" charset="0"/>
              </a:rPr>
              <a:t> (ink saving) </a:t>
            </a:r>
          </a:p>
          <a:p>
            <a:pPr lvl="1"/>
            <a:r>
              <a:rPr lang="en-US" dirty="0" smtClean="0">
                <a:latin typeface="Verdana" pitchFamily="34" charset="0"/>
                <a:ea typeface="Verdana" pitchFamily="34" charset="0"/>
                <a:cs typeface="Verdana" pitchFamily="34" charset="0"/>
              </a:rPr>
              <a:t>PDF in, PDF out</a:t>
            </a:r>
          </a:p>
          <a:p>
            <a:pPr lvl="1"/>
            <a:r>
              <a:rPr lang="en-US" dirty="0" smtClean="0">
                <a:latin typeface="Verdana" pitchFamily="34" charset="0"/>
                <a:ea typeface="Verdana" pitchFamily="34" charset="0"/>
                <a:cs typeface="Verdana" pitchFamily="34" charset="0"/>
              </a:rPr>
              <a:t>Generate ink savings up to 20%</a:t>
            </a:r>
          </a:p>
          <a:p>
            <a:pPr lvl="1"/>
            <a:r>
              <a:rPr lang="en-US" dirty="0" smtClean="0">
                <a:latin typeface="Verdana" pitchFamily="34" charset="0"/>
                <a:ea typeface="Verdana" pitchFamily="34" charset="0"/>
                <a:cs typeface="Verdana" pitchFamily="34" charset="0"/>
              </a:rPr>
              <a:t>More accurate color, easier for press</a:t>
            </a: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pic>
        <p:nvPicPr>
          <p:cNvPr id="98306" name="Picture 2"/>
          <p:cNvPicPr>
            <a:picLocks noChangeAspect="1" noChangeArrowheads="1"/>
          </p:cNvPicPr>
          <p:nvPr/>
        </p:nvPicPr>
        <p:blipFill>
          <a:blip r:embed="rId4"/>
          <a:srcRect/>
          <a:stretch>
            <a:fillRect/>
          </a:stretch>
        </p:blipFill>
        <p:spPr bwMode="auto">
          <a:xfrm>
            <a:off x="571472" y="3014682"/>
            <a:ext cx="4572032" cy="3199049"/>
          </a:xfrm>
          <a:prstGeom prst="rect">
            <a:avLst/>
          </a:prstGeom>
          <a:noFill/>
          <a:ln w="9525">
            <a:noFill/>
            <a:miter lim="800000"/>
            <a:headEnd/>
            <a:tailEnd/>
          </a:ln>
          <a:effectLst/>
        </p:spPr>
      </p:pic>
      <p:pic>
        <p:nvPicPr>
          <p:cNvPr id="96258" name="Picture 2"/>
          <p:cNvPicPr>
            <a:picLocks noChangeAspect="1" noChangeArrowheads="1"/>
          </p:cNvPicPr>
          <p:nvPr/>
        </p:nvPicPr>
        <p:blipFill>
          <a:blip r:embed="rId5"/>
          <a:srcRect/>
          <a:stretch>
            <a:fillRect/>
          </a:stretch>
        </p:blipFill>
        <p:spPr bwMode="auto">
          <a:xfrm>
            <a:off x="5429256" y="3228996"/>
            <a:ext cx="3524250" cy="2819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98306"/>
                                        </p:tgtEl>
                                      </p:cBhvr>
                                    </p:animEffect>
                                    <p:set>
                                      <p:cBhvr>
                                        <p:cTn id="7" dur="1" fill="hold">
                                          <p:stCondLst>
                                            <p:cond delay="499"/>
                                          </p:stCondLst>
                                        </p:cTn>
                                        <p:tgtEl>
                                          <p:spTgt spid="9830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8307"/>
                                        </p:tgtEl>
                                        <p:attrNameLst>
                                          <p:attrName>style.visibility</p:attrName>
                                        </p:attrNameLst>
                                      </p:cBhvr>
                                      <p:to>
                                        <p:strVal val="visible"/>
                                      </p:to>
                                    </p:set>
                                    <p:animEffect transition="in" filter="box(in)">
                                      <p:cBhvr>
                                        <p:cTn id="12" dur="500"/>
                                        <p:tgtEl>
                                          <p:spTgt spid="9830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6258"/>
                                        </p:tgtEl>
                                        <p:attrNameLst>
                                          <p:attrName>style.visibility</p:attrName>
                                        </p:attrNameLst>
                                      </p:cBhvr>
                                      <p:to>
                                        <p:strVal val="visible"/>
                                      </p:to>
                                    </p:set>
                                    <p:anim calcmode="lin" valueType="num">
                                      <p:cBhvr additive="base">
                                        <p:cTn id="17" dur="500" fill="hold"/>
                                        <p:tgtEl>
                                          <p:spTgt spid="96258"/>
                                        </p:tgtEl>
                                        <p:attrNameLst>
                                          <p:attrName>ppt_x</p:attrName>
                                        </p:attrNameLst>
                                      </p:cBhvr>
                                      <p:tavLst>
                                        <p:tav tm="0">
                                          <p:val>
                                            <p:strVal val="#ppt_x"/>
                                          </p:val>
                                        </p:tav>
                                        <p:tav tm="100000">
                                          <p:val>
                                            <p:strVal val="#ppt_x"/>
                                          </p:val>
                                        </p:tav>
                                      </p:tavLst>
                                    </p:anim>
                                    <p:anim calcmode="lin" valueType="num">
                                      <p:cBhvr additive="base">
                                        <p:cTn id="18" dur="500" fill="hold"/>
                                        <p:tgtEl>
                                          <p:spTgt spid="962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11</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3D booklet preview </a:t>
            </a:r>
          </a:p>
          <a:p>
            <a:pPr lvl="1"/>
            <a:r>
              <a:rPr lang="en-US" dirty="0" smtClean="0">
                <a:latin typeface="Verdana" pitchFamily="34" charset="0"/>
                <a:ea typeface="Verdana" pitchFamily="34" charset="0"/>
                <a:cs typeface="Verdana" pitchFamily="34" charset="0"/>
              </a:rPr>
              <a:t>Final effect of paginated jobs more accurately</a:t>
            </a:r>
          </a:p>
          <a:p>
            <a:pPr lvl="1"/>
            <a:r>
              <a:rPr lang="en-US" dirty="0" smtClean="0">
                <a:latin typeface="Verdana" pitchFamily="34" charset="0"/>
                <a:ea typeface="Verdana" pitchFamily="34" charset="0"/>
                <a:cs typeface="Verdana" pitchFamily="34" charset="0"/>
              </a:rPr>
              <a:t>Remote preview</a:t>
            </a: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pic>
        <p:nvPicPr>
          <p:cNvPr id="99330" name="Picture 2"/>
          <p:cNvPicPr>
            <a:picLocks noChangeAspect="1" noChangeArrowheads="1"/>
          </p:cNvPicPr>
          <p:nvPr/>
        </p:nvPicPr>
        <p:blipFill>
          <a:blip r:embed="rId3"/>
          <a:srcRect/>
          <a:stretch>
            <a:fillRect/>
          </a:stretch>
        </p:blipFill>
        <p:spPr bwMode="auto">
          <a:xfrm>
            <a:off x="500034" y="3086120"/>
            <a:ext cx="6088463" cy="2805106"/>
          </a:xfrm>
          <a:prstGeom prst="rect">
            <a:avLst/>
          </a:prstGeom>
          <a:noFill/>
          <a:ln w="9525">
            <a:noFill/>
            <a:miter lim="800000"/>
            <a:headEnd/>
            <a:tailEnd/>
          </a:ln>
          <a:effectLst/>
        </p:spPr>
      </p:pic>
      <p:pic>
        <p:nvPicPr>
          <p:cNvPr id="99331" name="Picture 3"/>
          <p:cNvPicPr>
            <a:picLocks noChangeAspect="1" noChangeArrowheads="1"/>
          </p:cNvPicPr>
          <p:nvPr/>
        </p:nvPicPr>
        <p:blipFill>
          <a:blip r:embed="rId4"/>
          <a:srcRect/>
          <a:stretch>
            <a:fillRect/>
          </a:stretch>
        </p:blipFill>
        <p:spPr bwMode="auto">
          <a:xfrm>
            <a:off x="6858016" y="3514748"/>
            <a:ext cx="1952625"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12</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Versatile Ganging to meet different requirements </a:t>
            </a:r>
          </a:p>
          <a:p>
            <a:pPr lvl="1"/>
            <a:r>
              <a:rPr lang="en-US" dirty="0" smtClean="0">
                <a:latin typeface="Verdana" pitchFamily="34" charset="0"/>
                <a:ea typeface="Verdana" pitchFamily="34" charset="0"/>
                <a:cs typeface="Verdana" pitchFamily="34" charset="0"/>
              </a:rPr>
              <a:t>Template manager</a:t>
            </a:r>
          </a:p>
          <a:p>
            <a:pPr lvl="1"/>
            <a:r>
              <a:rPr lang="en-US" dirty="0" smtClean="0">
                <a:latin typeface="Verdana" pitchFamily="34" charset="0"/>
                <a:ea typeface="Verdana" pitchFamily="34" charset="0"/>
                <a:cs typeface="Verdana" pitchFamily="34" charset="0"/>
              </a:rPr>
              <a:t>Work and Turn/Work and Tumble</a:t>
            </a:r>
          </a:p>
          <a:p>
            <a:pPr lvl="1"/>
            <a:r>
              <a:rPr lang="en-US" dirty="0" smtClean="0">
                <a:latin typeface="Verdana" pitchFamily="34" charset="0"/>
                <a:ea typeface="Verdana" pitchFamily="34" charset="0"/>
                <a:cs typeface="Verdana" pitchFamily="34" charset="0"/>
              </a:rPr>
              <a:t>Page Number</a:t>
            </a:r>
          </a:p>
          <a:p>
            <a:pPr lvl="1"/>
            <a:r>
              <a:rPr lang="en-US" dirty="0" smtClean="0">
                <a:latin typeface="Verdana" pitchFamily="34" charset="0"/>
                <a:ea typeface="Verdana" pitchFamily="34" charset="0"/>
                <a:cs typeface="Verdana" pitchFamily="34" charset="0"/>
              </a:rPr>
              <a:t>Step and Repeat</a:t>
            </a:r>
          </a:p>
          <a:p>
            <a:pPr lvl="1"/>
            <a:r>
              <a:rPr lang="en-US" dirty="0" smtClean="0">
                <a:latin typeface="Verdana" pitchFamily="34" charset="0"/>
                <a:ea typeface="Verdana" pitchFamily="34" charset="0"/>
                <a:cs typeface="Verdana" pitchFamily="34" charset="0"/>
              </a:rPr>
              <a:t>Manual Position</a:t>
            </a:r>
          </a:p>
          <a:p>
            <a:pPr lvl="1"/>
            <a:r>
              <a:rPr lang="en-US" dirty="0" smtClean="0">
                <a:latin typeface="Verdana" pitchFamily="34" charset="0"/>
                <a:ea typeface="Verdana" pitchFamily="34" charset="0"/>
                <a:cs typeface="Verdana" pitchFamily="34" charset="0"/>
              </a:rPr>
              <a:t>Dynamic spot color marks </a:t>
            </a:r>
          </a:p>
          <a:p>
            <a:pPr lvl="2"/>
            <a:r>
              <a:rPr lang="en-US" dirty="0" smtClean="0">
                <a:latin typeface="Verdana" pitchFamily="34" charset="0"/>
                <a:ea typeface="Verdana" pitchFamily="34" charset="0"/>
                <a:cs typeface="Verdana" pitchFamily="34" charset="0"/>
              </a:rPr>
              <a:t>(comment, marks)</a:t>
            </a:r>
          </a:p>
          <a:p>
            <a:pPr lvl="1"/>
            <a:r>
              <a:rPr lang="en-US" dirty="0" smtClean="0">
                <a:latin typeface="Verdana" pitchFamily="34" charset="0"/>
                <a:ea typeface="Verdana" pitchFamily="34" charset="0"/>
                <a:cs typeface="Verdana" pitchFamily="34" charset="0"/>
              </a:rPr>
              <a:t>Import signature from Imposer</a:t>
            </a:r>
          </a:p>
          <a:p>
            <a:pPr>
              <a:buNone/>
            </a:pPr>
            <a:endParaRPr lang="en-US" dirty="0" smtClean="0">
              <a:latin typeface="Verdana" pitchFamily="34" charset="0"/>
              <a:ea typeface="Verdana" pitchFamily="34" charset="0"/>
              <a:cs typeface="Verdana" pitchFamily="34" charset="0"/>
            </a:endParaRPr>
          </a:p>
        </p:txBody>
      </p:sp>
      <p:pic>
        <p:nvPicPr>
          <p:cNvPr id="96258" name="Picture 2"/>
          <p:cNvPicPr>
            <a:picLocks noChangeAspect="1" noChangeArrowheads="1"/>
          </p:cNvPicPr>
          <p:nvPr/>
        </p:nvPicPr>
        <p:blipFill>
          <a:blip r:embed="rId3"/>
          <a:srcRect/>
          <a:stretch>
            <a:fillRect/>
          </a:stretch>
        </p:blipFill>
        <p:spPr bwMode="auto">
          <a:xfrm>
            <a:off x="4572000" y="2157426"/>
            <a:ext cx="4181475" cy="3562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13</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Valuable PDF color management  </a:t>
            </a:r>
          </a:p>
          <a:p>
            <a:pPr lvl="1"/>
            <a:r>
              <a:rPr lang="en-US" sz="1800" dirty="0" smtClean="0">
                <a:latin typeface="Verdana" pitchFamily="34" charset="0"/>
                <a:ea typeface="Verdana" pitchFamily="34" charset="0"/>
                <a:cs typeface="Verdana" pitchFamily="34" charset="0"/>
              </a:rPr>
              <a:t>PDF CMS changes ICC profiles in PDF file as you want.</a:t>
            </a: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pic>
        <p:nvPicPr>
          <p:cNvPr id="98306" name="Picture 2"/>
          <p:cNvPicPr>
            <a:picLocks noChangeAspect="1" noChangeArrowheads="1"/>
          </p:cNvPicPr>
          <p:nvPr/>
        </p:nvPicPr>
        <p:blipFill>
          <a:blip r:embed="rId3"/>
          <a:srcRect/>
          <a:stretch>
            <a:fillRect/>
          </a:stretch>
        </p:blipFill>
        <p:spPr bwMode="auto">
          <a:xfrm>
            <a:off x="2000232" y="2443178"/>
            <a:ext cx="360045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14</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Packaging solution support</a:t>
            </a: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 supports packaging solution: </a:t>
            </a:r>
          </a:p>
          <a:p>
            <a:pPr lvl="2"/>
            <a:r>
              <a:rPr lang="en-US" sz="1400" dirty="0" err="1" smtClean="0">
                <a:latin typeface="Verdana" pitchFamily="34" charset="0"/>
                <a:ea typeface="Verdana" pitchFamily="34" charset="0"/>
                <a:cs typeface="Verdana" pitchFamily="34" charset="0"/>
              </a:rPr>
              <a:t>PaSharp</a:t>
            </a:r>
            <a:endParaRPr lang="en-US" sz="1400" dirty="0" smtClean="0">
              <a:latin typeface="Verdana" pitchFamily="34" charset="0"/>
              <a:ea typeface="Verdana" pitchFamily="34" charset="0"/>
              <a:cs typeface="Verdana" pitchFamily="34" charset="0"/>
            </a:endParaRPr>
          </a:p>
          <a:p>
            <a:pPr lvl="2"/>
            <a:r>
              <a:rPr lang="en-US" sz="1400" dirty="0" err="1" smtClean="0">
                <a:latin typeface="Verdana" pitchFamily="34" charset="0"/>
                <a:ea typeface="Verdana" pitchFamily="34" charset="0"/>
                <a:cs typeface="Verdana" pitchFamily="34" charset="0"/>
              </a:rPr>
              <a:t>SuperLine</a:t>
            </a:r>
            <a:endParaRPr lang="en-US" sz="1400" dirty="0" smtClean="0">
              <a:latin typeface="Verdana" pitchFamily="34" charset="0"/>
              <a:ea typeface="Verdana" pitchFamily="34" charset="0"/>
              <a:cs typeface="Verdana" pitchFamily="34" charset="0"/>
            </a:endParaRP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pic>
        <p:nvPicPr>
          <p:cNvPr id="97282" name="Picture 2"/>
          <p:cNvPicPr>
            <a:picLocks noChangeAspect="1" noChangeArrowheads="1"/>
          </p:cNvPicPr>
          <p:nvPr/>
        </p:nvPicPr>
        <p:blipFill>
          <a:blip r:embed="rId3"/>
          <a:srcRect/>
          <a:stretch>
            <a:fillRect/>
          </a:stretch>
        </p:blipFill>
        <p:spPr bwMode="auto">
          <a:xfrm>
            <a:off x="2571736" y="2800368"/>
            <a:ext cx="3400425" cy="246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15</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load balancing</a:t>
            </a:r>
          </a:p>
          <a:p>
            <a:pPr lvl="1"/>
            <a:r>
              <a:rPr lang="en-US" dirty="0" smtClean="0">
                <a:latin typeface="Verdana" pitchFamily="34" charset="0"/>
                <a:ea typeface="Verdana" pitchFamily="34" charset="0"/>
                <a:cs typeface="Verdana" pitchFamily="34" charset="0"/>
              </a:rPr>
              <a:t>&gt;=4 cores</a:t>
            </a:r>
          </a:p>
          <a:p>
            <a:pPr lvl="1"/>
            <a:r>
              <a:rPr lang="en-US" dirty="0" smtClean="0">
                <a:latin typeface="Verdana" pitchFamily="34" charset="0"/>
                <a:ea typeface="Verdana" pitchFamily="34" charset="0"/>
                <a:cs typeface="Verdana" pitchFamily="34" charset="0"/>
              </a:rPr>
              <a:t>Proof load balancing</a:t>
            </a:r>
          </a:p>
          <a:p>
            <a:pPr lvl="1"/>
            <a:r>
              <a:rPr lang="en-US" dirty="0" smtClean="0">
                <a:latin typeface="Verdana" pitchFamily="34" charset="0"/>
                <a:ea typeface="Verdana" pitchFamily="34" charset="0"/>
                <a:cs typeface="Verdana" pitchFamily="34" charset="0"/>
              </a:rPr>
              <a:t>Screen load balancing</a:t>
            </a: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pic>
        <p:nvPicPr>
          <p:cNvPr id="96258" name="Picture 2"/>
          <p:cNvPicPr>
            <a:picLocks noChangeAspect="1" noChangeArrowheads="1"/>
          </p:cNvPicPr>
          <p:nvPr/>
        </p:nvPicPr>
        <p:blipFill>
          <a:blip r:embed="rId3"/>
          <a:srcRect/>
          <a:stretch>
            <a:fillRect/>
          </a:stretch>
        </p:blipFill>
        <p:spPr bwMode="auto">
          <a:xfrm>
            <a:off x="4357686" y="2740156"/>
            <a:ext cx="3211508" cy="38464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16</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r>
              <a:rPr lang="en-US" dirty="0" smtClean="0">
                <a:latin typeface="Verdana" pitchFamily="34" charset="0"/>
                <a:ea typeface="Verdana" pitchFamily="34" charset="0"/>
                <a:cs typeface="Verdana" pitchFamily="34" charset="0"/>
              </a:rPr>
              <a:t>Converts bitmaps into PDFs</a:t>
            </a:r>
            <a:endParaRPr lang="en-US" sz="1400" dirty="0" smtClean="0">
              <a:latin typeface="Verdana" pitchFamily="34" charset="0"/>
              <a:ea typeface="Verdana" pitchFamily="34" charset="0"/>
              <a:cs typeface="Verdana" pitchFamily="34" charset="0"/>
            </a:endParaRPr>
          </a:p>
          <a:p>
            <a:pPr lvl="1"/>
            <a:r>
              <a:rPr lang="en-US" dirty="0" smtClean="0">
                <a:latin typeface="Verdana" pitchFamily="34" charset="0"/>
                <a:ea typeface="Verdana" pitchFamily="34" charset="0"/>
                <a:cs typeface="Verdana" pitchFamily="34" charset="0"/>
              </a:rPr>
              <a:t>1 Bit TIFF to PDF</a:t>
            </a:r>
          </a:p>
          <a:p>
            <a:pPr lvl="2"/>
            <a:r>
              <a:rPr lang="en-US" sz="2000" dirty="0" smtClean="0">
                <a:latin typeface="Verdana" pitchFamily="34" charset="0"/>
                <a:ea typeface="Verdana" pitchFamily="34" charset="0"/>
                <a:cs typeface="Verdana" pitchFamily="34" charset="0"/>
              </a:rPr>
              <a:t>preview in Adobe Acrobat. </a:t>
            </a:r>
          </a:p>
          <a:p>
            <a:pPr lvl="2"/>
            <a:r>
              <a:rPr lang="en-US" sz="2000" dirty="0" smtClean="0">
                <a:latin typeface="Verdana" pitchFamily="34" charset="0"/>
                <a:ea typeface="Verdana" pitchFamily="34" charset="0"/>
                <a:cs typeface="Verdana" pitchFamily="34" charset="0"/>
              </a:rPr>
              <a:t>Selectable PDF resolutions </a:t>
            </a:r>
          </a:p>
          <a:p>
            <a:pPr lvl="2"/>
            <a:endParaRPr lang="en-US" sz="1400" dirty="0" smtClean="0">
              <a:latin typeface="Verdana" pitchFamily="34" charset="0"/>
              <a:ea typeface="Verdana" pitchFamily="34" charset="0"/>
              <a:cs typeface="Verdana" pitchFamily="34" charset="0"/>
            </a:endParaRP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17</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Cooperative task management system</a:t>
            </a:r>
          </a:p>
          <a:p>
            <a:pPr lvl="1"/>
            <a:r>
              <a:rPr lang="en-US" dirty="0" smtClean="0">
                <a:latin typeface="Verdana" pitchFamily="34" charset="0"/>
                <a:ea typeface="Verdana" pitchFamily="34" charset="0"/>
                <a:cs typeface="Verdana" pitchFamily="34" charset="0"/>
              </a:rPr>
              <a:t>Share nodes</a:t>
            </a:r>
          </a:p>
          <a:p>
            <a:pPr lvl="1">
              <a:buNone/>
            </a:pPr>
            <a:endParaRPr lang="en-US" sz="1400" dirty="0" smtClean="0">
              <a:latin typeface="Verdana" pitchFamily="34" charset="0"/>
              <a:ea typeface="Verdana" pitchFamily="34" charset="0"/>
              <a:cs typeface="Verdana" pitchFamily="34" charset="0"/>
            </a:endParaRPr>
          </a:p>
          <a:p>
            <a:pPr lvl="1"/>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User A</a:t>
            </a:r>
          </a:p>
        </p:txBody>
      </p:sp>
      <p:pic>
        <p:nvPicPr>
          <p:cNvPr id="96258" name="Picture 2"/>
          <p:cNvPicPr>
            <a:picLocks noChangeAspect="1" noChangeArrowheads="1"/>
          </p:cNvPicPr>
          <p:nvPr/>
        </p:nvPicPr>
        <p:blipFill>
          <a:blip r:embed="rId3"/>
          <a:srcRect/>
          <a:stretch>
            <a:fillRect/>
          </a:stretch>
        </p:blipFill>
        <p:spPr bwMode="auto">
          <a:xfrm>
            <a:off x="3214678" y="3014682"/>
            <a:ext cx="1095375" cy="971550"/>
          </a:xfrm>
          <a:prstGeom prst="rect">
            <a:avLst/>
          </a:prstGeom>
          <a:noFill/>
          <a:ln w="9525">
            <a:noFill/>
            <a:miter lim="800000"/>
            <a:headEnd/>
            <a:tailEnd/>
          </a:ln>
          <a:effectLst/>
        </p:spPr>
      </p:pic>
      <p:sp>
        <p:nvSpPr>
          <p:cNvPr id="8" name="Rectangle 7"/>
          <p:cNvSpPr/>
          <p:nvPr/>
        </p:nvSpPr>
        <p:spPr>
          <a:xfrm>
            <a:off x="785786" y="4229128"/>
            <a:ext cx="1127232" cy="400110"/>
          </a:xfrm>
          <a:prstGeom prst="rect">
            <a:avLst/>
          </a:prstGeom>
        </p:spPr>
        <p:txBody>
          <a:bodyPr wrap="none">
            <a:spAutoFit/>
          </a:bodyPr>
          <a:lstStyle/>
          <a:p>
            <a:r>
              <a:rPr lang="en-US" sz="2000" b="1" dirty="0" smtClean="0">
                <a:solidFill>
                  <a:schemeClr val="tx1"/>
                </a:solidFill>
                <a:latin typeface="Verdana" pitchFamily="34" charset="0"/>
                <a:ea typeface="Verdana" pitchFamily="34" charset="0"/>
                <a:cs typeface="Verdana" pitchFamily="34" charset="0"/>
              </a:rPr>
              <a:t>User B</a:t>
            </a:r>
          </a:p>
        </p:txBody>
      </p:sp>
      <p:cxnSp>
        <p:nvCxnSpPr>
          <p:cNvPr id="10" name="Straight Arrow Connector 9"/>
          <p:cNvCxnSpPr>
            <a:stCxn id="8" idx="3"/>
          </p:cNvCxnSpPr>
          <p:nvPr/>
        </p:nvCxnSpPr>
        <p:spPr bwMode="auto">
          <a:xfrm flipV="1">
            <a:off x="1913018" y="3871939"/>
            <a:ext cx="1015908" cy="557244"/>
          </a:xfrm>
          <a:prstGeom prst="straightConnector1">
            <a:avLst/>
          </a:prstGeom>
          <a:noFill/>
          <a:ln w="9525" cap="flat" cmpd="sng" algn="ctr">
            <a:solidFill>
              <a:schemeClr val="tx1"/>
            </a:solidFill>
            <a:prstDash val="solid"/>
            <a:round/>
            <a:headEnd type="none" w="med" len="med"/>
            <a:tailEnd type="arrow"/>
          </a:ln>
          <a:effectLst/>
        </p:spPr>
      </p:cxnSp>
      <p:sp>
        <p:nvSpPr>
          <p:cNvPr id="11" name="Rectangle 10"/>
          <p:cNvSpPr/>
          <p:nvPr/>
        </p:nvSpPr>
        <p:spPr>
          <a:xfrm>
            <a:off x="1857356" y="4014814"/>
            <a:ext cx="1973617" cy="369332"/>
          </a:xfrm>
          <a:prstGeom prst="rect">
            <a:avLst/>
          </a:prstGeom>
        </p:spPr>
        <p:txBody>
          <a:bodyPr wrap="none">
            <a:spAutoFit/>
          </a:bodyPr>
          <a:lstStyle/>
          <a:p>
            <a:r>
              <a:rPr lang="en-US" dirty="0" smtClean="0">
                <a:solidFill>
                  <a:schemeClr val="tx1"/>
                </a:solidFill>
                <a:latin typeface="Verdana" pitchFamily="34" charset="0"/>
                <a:ea typeface="Verdana" pitchFamily="34" charset="0"/>
                <a:cs typeface="Verdana" pitchFamily="34" charset="0"/>
              </a:rPr>
              <a:t>submits jobs to</a:t>
            </a:r>
          </a:p>
        </p:txBody>
      </p:sp>
      <p:cxnSp>
        <p:nvCxnSpPr>
          <p:cNvPr id="13" name="Straight Arrow Connector 12"/>
          <p:cNvCxnSpPr/>
          <p:nvPr/>
        </p:nvCxnSpPr>
        <p:spPr bwMode="auto">
          <a:xfrm>
            <a:off x="1785918" y="3086120"/>
            <a:ext cx="1571636" cy="142876"/>
          </a:xfrm>
          <a:prstGeom prst="straightConnector1">
            <a:avLst/>
          </a:prstGeom>
          <a:noFill/>
          <a:ln w="9525" cap="flat" cmpd="sng" algn="ctr">
            <a:solidFill>
              <a:schemeClr val="tx1"/>
            </a:solidFill>
            <a:prstDash val="solid"/>
            <a:round/>
            <a:headEnd type="none" w="med" len="med"/>
            <a:tailEnd type="arrow"/>
          </a:ln>
          <a:effectLst/>
        </p:spPr>
      </p:cxnSp>
      <p:sp>
        <p:nvSpPr>
          <p:cNvPr id="14" name="Rectangle 13"/>
          <p:cNvSpPr/>
          <p:nvPr/>
        </p:nvSpPr>
        <p:spPr>
          <a:xfrm>
            <a:off x="1785918" y="2800368"/>
            <a:ext cx="2709396" cy="369332"/>
          </a:xfrm>
          <a:prstGeom prst="rect">
            <a:avLst/>
          </a:prstGeom>
        </p:spPr>
        <p:txBody>
          <a:bodyPr wrap="none">
            <a:spAutoFit/>
          </a:bodyPr>
          <a:lstStyle/>
          <a:p>
            <a:r>
              <a:rPr lang="en-US" dirty="0" smtClean="0">
                <a:solidFill>
                  <a:schemeClr val="tx1"/>
                </a:solidFill>
                <a:latin typeface="Verdana" pitchFamily="34" charset="0"/>
                <a:ea typeface="Verdana" pitchFamily="34" charset="0"/>
                <a:cs typeface="Verdana" pitchFamily="34" charset="0"/>
              </a:rPr>
              <a:t>creates a shared note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18</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Achieve remote proofing with excellent color management system</a:t>
            </a:r>
          </a:p>
          <a:p>
            <a:r>
              <a:rPr lang="en-US" dirty="0" smtClean="0">
                <a:latin typeface="Verdana" pitchFamily="34" charset="0"/>
                <a:ea typeface="Verdana" pitchFamily="34" charset="0"/>
                <a:cs typeface="Verdana" pitchFamily="34" charset="0"/>
              </a:rPr>
              <a:t> </a:t>
            </a: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 supports remote proofing</a:t>
            </a: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 supports  recalibration</a:t>
            </a: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pic>
        <p:nvPicPr>
          <p:cNvPr id="97282" name="Picture 2" descr="\\2003v5\Input Folder\recalibration.JPG"/>
          <p:cNvPicPr>
            <a:picLocks noChangeAspect="1" noChangeArrowheads="1"/>
          </p:cNvPicPr>
          <p:nvPr/>
        </p:nvPicPr>
        <p:blipFill>
          <a:blip r:embed="rId3"/>
          <a:srcRect/>
          <a:stretch>
            <a:fillRect/>
          </a:stretch>
        </p:blipFill>
        <p:spPr bwMode="auto">
          <a:xfrm>
            <a:off x="1500166" y="4086252"/>
            <a:ext cx="4448175" cy="15716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19</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Proof on printing paper to save costs</a:t>
            </a: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 Pre-RIP Proof module supports printing paper</a:t>
            </a:r>
          </a:p>
          <a:p>
            <a:pPr lvl="2"/>
            <a:r>
              <a:rPr lang="en-US" dirty="0" smtClean="0">
                <a:latin typeface="Verdana" pitchFamily="34" charset="0"/>
                <a:ea typeface="Verdana" pitchFamily="34" charset="0"/>
                <a:cs typeface="Verdana" pitchFamily="34" charset="0"/>
              </a:rPr>
              <a:t>Much cheaper than special proofing paper</a:t>
            </a:r>
          </a:p>
          <a:p>
            <a:pPr lvl="2"/>
            <a:r>
              <a:rPr lang="en-US" dirty="0" smtClean="0">
                <a:latin typeface="Verdana" pitchFamily="34" charset="0"/>
                <a:ea typeface="Verdana" pitchFamily="34" charset="0"/>
                <a:cs typeface="Verdana" pitchFamily="34" charset="0"/>
              </a:rPr>
              <a:t>More reliable of proofing result</a:t>
            </a:r>
          </a:p>
          <a:p>
            <a:endParaRPr lang="en-US"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457950"/>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407150"/>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032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Content</a:t>
            </a:r>
            <a:endParaRPr lang="zh-CN" altLang="en-US" sz="2800" dirty="0" smtClean="0">
              <a:latin typeface="Verdana" pitchFamily="34" charset="0"/>
              <a:cs typeface="Verdana" pitchFamily="34" charset="0"/>
            </a:endParaRPr>
          </a:p>
        </p:txBody>
      </p:sp>
      <p:sp>
        <p:nvSpPr>
          <p:cNvPr id="51205" name="Rectangle 24"/>
          <p:cNvSpPr>
            <a:spLocks noGrp="1" noChangeArrowheads="1"/>
          </p:cNvSpPr>
          <p:nvPr>
            <p:ph type="body" idx="1"/>
          </p:nvPr>
        </p:nvSpPr>
        <p:spPr>
          <a:xfrm>
            <a:off x="468313" y="1776392"/>
            <a:ext cx="8351837" cy="4967287"/>
          </a:xfrm>
        </p:spPr>
        <p:txBody>
          <a:bodyPr/>
          <a:lstStyle/>
          <a:p>
            <a:pPr eaLnBrk="1" hangingPunct="1"/>
            <a:r>
              <a:rPr lang="en-US" altLang="zh-CN" dirty="0" smtClean="0">
                <a:latin typeface="Verdana" pitchFamily="34" charset="0"/>
                <a:ea typeface="Verdana" pitchFamily="34" charset="0"/>
                <a:cs typeface="Verdana" pitchFamily="34" charset="0"/>
              </a:rPr>
              <a:t>Introduction </a:t>
            </a:r>
          </a:p>
          <a:p>
            <a:r>
              <a:rPr lang="en-US" altLang="zh-CN" dirty="0" smtClean="0">
                <a:latin typeface="Verdana" pitchFamily="34" charset="0"/>
                <a:ea typeface="Verdana" pitchFamily="34" charset="0"/>
                <a:cs typeface="Verdana" pitchFamily="34" charset="0"/>
              </a:rPr>
              <a:t>What’s new in </a:t>
            </a:r>
            <a:r>
              <a:rPr lang="en-US" altLang="zh-CN" dirty="0" err="1" smtClean="0">
                <a:latin typeface="Verdana" pitchFamily="34" charset="0"/>
                <a:ea typeface="Verdana" pitchFamily="34" charset="0"/>
                <a:cs typeface="Verdana" pitchFamily="34" charset="0"/>
              </a:rPr>
              <a:t>ElecRoc</a:t>
            </a:r>
            <a:r>
              <a:rPr lang="en-US" altLang="zh-CN" dirty="0" smtClean="0">
                <a:latin typeface="Verdana" pitchFamily="34" charset="0"/>
                <a:ea typeface="Verdana" pitchFamily="34" charset="0"/>
                <a:cs typeface="Verdana" pitchFamily="34" charset="0"/>
              </a:rPr>
              <a:t> 5</a:t>
            </a:r>
          </a:p>
          <a:p>
            <a:pPr eaLnBrk="1" hangingPunct="1"/>
            <a:r>
              <a:rPr lang="en-US" altLang="zh-CN" dirty="0" smtClean="0">
                <a:latin typeface="Verdana" pitchFamily="34" charset="0"/>
                <a:ea typeface="Verdana" pitchFamily="34" charset="0"/>
                <a:cs typeface="Verdana" pitchFamily="34" charset="0"/>
              </a:rPr>
              <a:t>Functions of </a:t>
            </a:r>
            <a:r>
              <a:rPr lang="en-US" altLang="zh-CN" dirty="0" err="1" smtClean="0">
                <a:latin typeface="Verdana" pitchFamily="34" charset="0"/>
                <a:ea typeface="Verdana" pitchFamily="34" charset="0"/>
                <a:cs typeface="Verdana" pitchFamily="34" charset="0"/>
              </a:rPr>
              <a:t>ElecRoc</a:t>
            </a:r>
            <a:r>
              <a:rPr lang="en-US" altLang="zh-CN" dirty="0" smtClean="0">
                <a:latin typeface="Verdana" pitchFamily="34" charset="0"/>
                <a:ea typeface="Verdana" pitchFamily="34" charset="0"/>
                <a:cs typeface="Verdana" pitchFamily="34" charset="0"/>
              </a:rPr>
              <a:t> 5</a:t>
            </a:r>
          </a:p>
          <a:p>
            <a:pPr eaLnBrk="1" hangingPunct="1"/>
            <a:r>
              <a:rPr lang="en-US" altLang="zh-CN" dirty="0" smtClean="0">
                <a:latin typeface="Verdana" pitchFamily="34" charset="0"/>
                <a:ea typeface="Verdana" pitchFamily="34" charset="0"/>
                <a:cs typeface="Verdana" pitchFamily="34" charset="0"/>
              </a:rPr>
              <a:t>Advanced technology </a:t>
            </a:r>
          </a:p>
          <a:p>
            <a:pPr lvl="1" eaLnBrk="1" hangingPunct="1"/>
            <a:r>
              <a:rPr lang="en-US" altLang="zh-CN" dirty="0" err="1" smtClean="0">
                <a:latin typeface="Verdana" pitchFamily="34" charset="0"/>
                <a:ea typeface="Verdana" pitchFamily="34" charset="0"/>
                <a:cs typeface="Verdana" pitchFamily="34" charset="0"/>
              </a:rPr>
              <a:t>EagleFM</a:t>
            </a:r>
            <a:endParaRPr lang="en-US" altLang="zh-CN" dirty="0" smtClean="0">
              <a:latin typeface="Verdana" pitchFamily="34" charset="0"/>
              <a:ea typeface="Verdana" pitchFamily="34" charset="0"/>
              <a:cs typeface="Verdana" pitchFamily="34" charset="0"/>
            </a:endParaRPr>
          </a:p>
          <a:p>
            <a:pPr lvl="1" eaLnBrk="1" hangingPunct="1"/>
            <a:r>
              <a:rPr lang="en-US" altLang="zh-CN" dirty="0" err="1" smtClean="0">
                <a:latin typeface="Verdana" pitchFamily="34" charset="0"/>
                <a:ea typeface="Verdana" pitchFamily="34" charset="0"/>
                <a:cs typeface="Verdana" pitchFamily="34" charset="0"/>
              </a:rPr>
              <a:t>EagleFAM</a:t>
            </a:r>
            <a:endParaRPr lang="en-US" altLang="zh-CN" dirty="0" smtClean="0">
              <a:latin typeface="Verdana" pitchFamily="34" charset="0"/>
              <a:ea typeface="Verdana" pitchFamily="34" charset="0"/>
              <a:cs typeface="Verdana" pitchFamily="34" charset="0"/>
            </a:endParaRPr>
          </a:p>
          <a:p>
            <a:pPr lvl="1" eaLnBrk="1" hangingPunct="1"/>
            <a:r>
              <a:rPr lang="en-US" altLang="zh-CN" dirty="0" smtClean="0">
                <a:latin typeface="Verdana" pitchFamily="34" charset="0"/>
                <a:ea typeface="Verdana" pitchFamily="34" charset="0"/>
                <a:cs typeface="Verdana" pitchFamily="34" charset="0"/>
              </a:rPr>
              <a:t>Global / Zone Trap</a:t>
            </a:r>
          </a:p>
          <a:p>
            <a:pPr lvl="1" eaLnBrk="1" hangingPunct="1"/>
            <a:r>
              <a:rPr lang="en-US" altLang="zh-CN" dirty="0" err="1" smtClean="0">
                <a:latin typeface="Verdana" pitchFamily="34" charset="0"/>
                <a:ea typeface="Verdana" pitchFamily="34" charset="0"/>
                <a:cs typeface="Verdana" pitchFamily="34" charset="0"/>
              </a:rPr>
              <a:t>EcoInk</a:t>
            </a:r>
            <a:endParaRPr lang="en-US" altLang="zh-CN" dirty="0" smtClean="0">
              <a:latin typeface="Verdana" pitchFamily="34" charset="0"/>
              <a:ea typeface="Verdana" pitchFamily="34" charset="0"/>
              <a:cs typeface="Verdana" pitchFamily="34" charset="0"/>
            </a:endParaRPr>
          </a:p>
          <a:p>
            <a:pPr lvl="1" eaLnBrk="1" hangingPunct="1"/>
            <a:r>
              <a:rPr lang="en-US" altLang="zh-CN" dirty="0" smtClean="0">
                <a:latin typeface="Verdana" pitchFamily="34" charset="0"/>
                <a:ea typeface="Verdana" pitchFamily="34" charset="0"/>
                <a:cs typeface="Verdana" pitchFamily="34" charset="0"/>
              </a:rPr>
              <a:t>Hi </a:t>
            </a:r>
            <a:r>
              <a:rPr lang="en-US" altLang="zh-CN" dirty="0" err="1" smtClean="0">
                <a:latin typeface="Verdana" pitchFamily="34" charset="0"/>
                <a:ea typeface="Verdana" pitchFamily="34" charset="0"/>
                <a:cs typeface="Verdana" pitchFamily="34" charset="0"/>
              </a:rPr>
              <a:t>Fi</a:t>
            </a:r>
            <a:r>
              <a:rPr lang="en-US" altLang="zh-CN" dirty="0" smtClean="0">
                <a:latin typeface="Verdana" pitchFamily="34" charset="0"/>
                <a:ea typeface="Verdana" pitchFamily="34" charset="0"/>
                <a:cs typeface="Verdana" pitchFamily="34" charset="0"/>
              </a:rPr>
              <a:t> print</a:t>
            </a:r>
          </a:p>
          <a:p>
            <a:pPr eaLnBrk="1" hangingPunct="1"/>
            <a:r>
              <a:rPr lang="en-US" altLang="zh-CN" dirty="0" smtClean="0">
                <a:latin typeface="Verdana" pitchFamily="34" charset="0"/>
                <a:ea typeface="Verdana" pitchFamily="34" charset="0"/>
                <a:cs typeface="Verdana" pitchFamily="34" charset="0"/>
              </a:rPr>
              <a:t>Tools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zh-CN" smtClean="0"/>
              <a:t>www.founder.com.cn/en</a:t>
            </a:r>
            <a:endParaRPr lang="en-US" altLang="zh-CN"/>
          </a:p>
        </p:txBody>
      </p:sp>
      <p:sp>
        <p:nvSpPr>
          <p:cNvPr id="5" name="Slide Number Placeholder 4"/>
          <p:cNvSpPr>
            <a:spLocks noGrp="1"/>
          </p:cNvSpPr>
          <p:nvPr>
            <p:ph type="sldNum" sz="quarter" idx="11"/>
          </p:nvPr>
        </p:nvSpPr>
        <p:spPr/>
        <p:txBody>
          <a:bodyPr/>
          <a:lstStyle/>
          <a:p>
            <a:pPr>
              <a:defRPr/>
            </a:pPr>
            <a:r>
              <a:rPr lang="en-US" altLang="zh-CN" smtClean="0"/>
              <a:t>Page </a:t>
            </a:r>
            <a:fld id="{87D6779B-4942-4BF4-92A1-5847F1FA05D9}" type="slidenum">
              <a:rPr lang="zh-CN" altLang="en-US" smtClean="0"/>
              <a:pPr>
                <a:defRPr/>
              </a:pPr>
              <a:t>20</a:t>
            </a:fld>
            <a:endParaRPr lang="zh-CN" altLang="en-US"/>
          </a:p>
        </p:txBody>
      </p:sp>
      <p:pic>
        <p:nvPicPr>
          <p:cNvPr id="37890" name="Picture 2"/>
          <p:cNvPicPr>
            <a:picLocks noChangeAspect="1" noChangeArrowheads="1"/>
          </p:cNvPicPr>
          <p:nvPr/>
        </p:nvPicPr>
        <p:blipFill>
          <a:blip r:embed="rId2"/>
          <a:srcRect/>
          <a:stretch>
            <a:fillRect/>
          </a:stretch>
        </p:blipFill>
        <p:spPr bwMode="auto">
          <a:xfrm>
            <a:off x="4552950" y="2338280"/>
            <a:ext cx="4591050" cy="4519720"/>
          </a:xfrm>
          <a:prstGeom prst="rect">
            <a:avLst/>
          </a:prstGeom>
          <a:noFill/>
          <a:ln w="9525">
            <a:noFill/>
            <a:miter lim="800000"/>
            <a:headEnd/>
            <a:tailEnd/>
          </a:ln>
          <a:effectLst/>
        </p:spPr>
      </p:pic>
      <p:sp>
        <p:nvSpPr>
          <p:cNvPr id="7" name="Rectangle 23"/>
          <p:cNvSpPr txBox="1">
            <a:spLocks noChangeArrowheads="1"/>
          </p:cNvSpPr>
          <p:nvPr/>
        </p:nvSpPr>
        <p:spPr bwMode="auto">
          <a:xfrm>
            <a:off x="755650" y="228600"/>
            <a:ext cx="7704138" cy="65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smtClean="0">
                <a:ln>
                  <a:noFill/>
                </a:ln>
                <a:solidFill>
                  <a:schemeClr val="tx1"/>
                </a:solidFill>
                <a:effectLst/>
                <a:uLnTx/>
                <a:uFillTx/>
                <a:latin typeface="Verdana" pitchFamily="34" charset="0"/>
                <a:ea typeface="Verdana" pitchFamily="34" charset="0"/>
                <a:cs typeface="Verdana" pitchFamily="34" charset="0"/>
              </a:rPr>
              <a:t>What’s new in ElecRoc 5?</a:t>
            </a:r>
            <a:endParaRPr kumimoji="0" lang="en-US" altLang="zh-CN" sz="28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8" name="Rectangle 24"/>
          <p:cNvSpPr txBox="1">
            <a:spLocks noChangeArrowheads="1"/>
          </p:cNvSpPr>
          <p:nvPr/>
        </p:nvSpPr>
        <p:spPr bwMode="auto">
          <a:xfrm>
            <a:off x="468313" y="1219200"/>
            <a:ext cx="8351837" cy="496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Proofer</a:t>
            </a:r>
            <a:r>
              <a:rPr kumimoji="0" lang="en-US" sz="2400" b="0"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with 1 Bit TIFF files</a:t>
            </a:r>
            <a:endParaRPr kumimoji="0" lang="en-US" sz="2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Blue</a:t>
            </a:r>
            <a:r>
              <a:rPr kumimoji="0" lang="en-US" sz="2000" b="0" i="0" u="none" strike="noStrike" kern="1200" cap="none" spc="0" normalizeH="0" noProof="0" dirty="0" smtClean="0">
                <a:ln>
                  <a:noFill/>
                </a:ln>
                <a:solidFill>
                  <a:schemeClr val="tx1"/>
                </a:solidFill>
                <a:effectLst/>
                <a:uLnTx/>
                <a:uFillTx/>
                <a:latin typeface="Verdana" pitchFamily="34" charset="0"/>
                <a:ea typeface="Verdana" pitchFamily="34" charset="0"/>
                <a:cs typeface="Verdana" pitchFamily="34" charset="0"/>
              </a:rPr>
              <a:t> paper proof</a:t>
            </a:r>
            <a:endParaRPr kumimoji="0" lang="en-US" sz="20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9" name="Rounded Rectangle 8"/>
          <p:cNvSpPr/>
          <p:nvPr/>
        </p:nvSpPr>
        <p:spPr>
          <a:xfrm>
            <a:off x="4724400" y="5562600"/>
            <a:ext cx="17526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21</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Zone screen and ink histogram in PDF </a:t>
            </a:r>
            <a:r>
              <a:rPr lang="en-US" dirty="0" err="1" smtClean="0">
                <a:latin typeface="Verdana" pitchFamily="34" charset="0"/>
                <a:ea typeface="Verdana" pitchFamily="34" charset="0"/>
                <a:cs typeface="Verdana" pitchFamily="34" charset="0"/>
              </a:rPr>
              <a:t>Rasterizer</a:t>
            </a:r>
            <a:endParaRPr lang="en-US" dirty="0" smtClean="0">
              <a:latin typeface="Verdana" pitchFamily="34" charset="0"/>
              <a:ea typeface="Verdana" pitchFamily="34" charset="0"/>
              <a:cs typeface="Verdana" pitchFamily="34" charset="0"/>
            </a:endParaRP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a:t>
            </a:r>
          </a:p>
          <a:p>
            <a:endParaRPr lang="en-US" dirty="0" smtClean="0">
              <a:latin typeface="Verdana" pitchFamily="34" charset="0"/>
              <a:ea typeface="Verdana" pitchFamily="34" charset="0"/>
              <a:cs typeface="Verdana" pitchFamily="34" charset="0"/>
            </a:endParaRPr>
          </a:p>
        </p:txBody>
      </p:sp>
      <p:pic>
        <p:nvPicPr>
          <p:cNvPr id="97282" name="Picture 2"/>
          <p:cNvPicPr>
            <a:picLocks noChangeAspect="1" noChangeArrowheads="1"/>
          </p:cNvPicPr>
          <p:nvPr/>
        </p:nvPicPr>
        <p:blipFill>
          <a:blip r:embed="rId3"/>
          <a:srcRect/>
          <a:stretch>
            <a:fillRect/>
          </a:stretch>
        </p:blipFill>
        <p:spPr bwMode="auto">
          <a:xfrm>
            <a:off x="714348" y="3943376"/>
            <a:ext cx="2571750" cy="1590675"/>
          </a:xfrm>
          <a:prstGeom prst="rect">
            <a:avLst/>
          </a:prstGeom>
          <a:noFill/>
          <a:ln w="9525">
            <a:noFill/>
            <a:miter lim="800000"/>
            <a:headEnd/>
            <a:tailEnd/>
          </a:ln>
          <a:effectLst/>
        </p:spPr>
      </p:pic>
      <p:pic>
        <p:nvPicPr>
          <p:cNvPr id="8" name="Picture 2"/>
          <p:cNvPicPr>
            <a:picLocks noChangeAspect="1" noChangeArrowheads="1"/>
          </p:cNvPicPr>
          <p:nvPr/>
        </p:nvPicPr>
        <p:blipFill>
          <a:blip r:embed="rId4"/>
          <a:srcRect/>
          <a:stretch>
            <a:fillRect/>
          </a:stretch>
        </p:blipFill>
        <p:spPr bwMode="auto">
          <a:xfrm>
            <a:off x="4071934" y="3014682"/>
            <a:ext cx="3429000" cy="2471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22</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Automatic error report</a:t>
            </a: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a:t>
            </a:r>
            <a:endParaRPr lang="en-US" sz="1400" dirty="0" smtClean="0">
              <a:latin typeface="Verdana" pitchFamily="34" charset="0"/>
              <a:ea typeface="Verdana" pitchFamily="34" charset="0"/>
              <a:cs typeface="Verdana" pitchFamily="34" charset="0"/>
            </a:endParaRP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pic>
        <p:nvPicPr>
          <p:cNvPr id="98306" name="Picture 2"/>
          <p:cNvPicPr>
            <a:picLocks noChangeAspect="1" noChangeArrowheads="1"/>
          </p:cNvPicPr>
          <p:nvPr/>
        </p:nvPicPr>
        <p:blipFill>
          <a:blip r:embed="rId3"/>
          <a:srcRect/>
          <a:stretch>
            <a:fillRect/>
          </a:stretch>
        </p:blipFill>
        <p:spPr bwMode="auto">
          <a:xfrm>
            <a:off x="3357554" y="2728930"/>
            <a:ext cx="2552700" cy="199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23</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Smart job searching and navigation</a:t>
            </a:r>
          </a:p>
          <a:p>
            <a:pPr lvl="1"/>
            <a:r>
              <a:rPr lang="en-US" dirty="0" smtClean="0">
                <a:latin typeface="Verdana" pitchFamily="34" charset="0"/>
                <a:ea typeface="Verdana" pitchFamily="34" charset="0"/>
                <a:cs typeface="Verdana" pitchFamily="34" charset="0"/>
              </a:rPr>
              <a:t>Key words</a:t>
            </a:r>
          </a:p>
          <a:p>
            <a:pPr lvl="1"/>
            <a:r>
              <a:rPr lang="en-US" dirty="0" smtClean="0">
                <a:latin typeface="Verdana" pitchFamily="34" charset="0"/>
                <a:ea typeface="Verdana" pitchFamily="34" charset="0"/>
                <a:cs typeface="Verdana" pitchFamily="34" charset="0"/>
              </a:rPr>
              <a:t>date</a:t>
            </a:r>
          </a:p>
          <a:p>
            <a:endParaRPr lang="en-US" dirty="0" smtClean="0">
              <a:latin typeface="Verdana" pitchFamily="34" charset="0"/>
              <a:ea typeface="Verdana" pitchFamily="34" charset="0"/>
              <a:cs typeface="Verdana" pitchFamily="34" charset="0"/>
            </a:endParaRPr>
          </a:p>
        </p:txBody>
      </p:sp>
      <p:pic>
        <p:nvPicPr>
          <p:cNvPr id="99330" name="Picture 2"/>
          <p:cNvPicPr>
            <a:picLocks noChangeAspect="1" noChangeArrowheads="1"/>
          </p:cNvPicPr>
          <p:nvPr/>
        </p:nvPicPr>
        <p:blipFill>
          <a:blip r:embed="rId3"/>
          <a:srcRect/>
          <a:stretch>
            <a:fillRect/>
          </a:stretch>
        </p:blipFill>
        <p:spPr bwMode="auto">
          <a:xfrm>
            <a:off x="1928794" y="3086120"/>
            <a:ext cx="4857750"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24</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Valuable PDF compare and page substitution </a:t>
            </a:r>
          </a:p>
          <a:p>
            <a:pPr lvl="1"/>
            <a:r>
              <a:rPr lang="en-US" dirty="0" smtClean="0">
                <a:latin typeface="Verdana" pitchFamily="34" charset="0"/>
                <a:ea typeface="Verdana" pitchFamily="34" charset="0"/>
                <a:cs typeface="Verdana" pitchFamily="34" charset="0"/>
              </a:rPr>
              <a:t>When the job was modified, PDF compare finds out the changes. </a:t>
            </a:r>
          </a:p>
          <a:p>
            <a:pPr lvl="1"/>
            <a:r>
              <a:rPr lang="en-US" dirty="0" smtClean="0">
                <a:latin typeface="Verdana" pitchFamily="34" charset="0"/>
                <a:ea typeface="Verdana" pitchFamily="34" charset="0"/>
                <a:cs typeface="Verdana" pitchFamily="34" charset="0"/>
              </a:rPr>
              <a:t>Page substitution</a:t>
            </a:r>
          </a:p>
          <a:p>
            <a:endParaRPr lang="en-US" dirty="0" smtClean="0">
              <a:latin typeface="Verdana" pitchFamily="34" charset="0"/>
              <a:ea typeface="Verdana" pitchFamily="34" charset="0"/>
              <a:cs typeface="Verdana" pitchFamily="34" charset="0"/>
            </a:endParaRPr>
          </a:p>
        </p:txBody>
      </p:sp>
      <p:pic>
        <p:nvPicPr>
          <p:cNvPr id="100354" name="Picture 2"/>
          <p:cNvPicPr>
            <a:picLocks noChangeAspect="1" noChangeArrowheads="1"/>
          </p:cNvPicPr>
          <p:nvPr/>
        </p:nvPicPr>
        <p:blipFill>
          <a:blip r:embed="rId3"/>
          <a:srcRect/>
          <a:stretch>
            <a:fillRect/>
          </a:stretch>
        </p:blipFill>
        <p:spPr bwMode="auto">
          <a:xfrm>
            <a:off x="2000232" y="2943244"/>
            <a:ext cx="4843470" cy="3152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25</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Margin adjustment and Page clipper</a:t>
            </a: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a:t>
            </a:r>
          </a:p>
          <a:p>
            <a:endParaRPr lang="en-US" dirty="0" smtClean="0">
              <a:latin typeface="Verdana" pitchFamily="34" charset="0"/>
              <a:ea typeface="Verdana" pitchFamily="34" charset="0"/>
              <a:cs typeface="Verdana" pitchFamily="34" charset="0"/>
            </a:endParaRPr>
          </a:p>
        </p:txBody>
      </p:sp>
      <p:pic>
        <p:nvPicPr>
          <p:cNvPr id="96259" name="Picture 3"/>
          <p:cNvPicPr>
            <a:picLocks noChangeAspect="1" noChangeArrowheads="1"/>
          </p:cNvPicPr>
          <p:nvPr/>
        </p:nvPicPr>
        <p:blipFill>
          <a:blip r:embed="rId3"/>
          <a:srcRect/>
          <a:stretch>
            <a:fillRect/>
          </a:stretch>
        </p:blipFill>
        <p:spPr bwMode="auto">
          <a:xfrm>
            <a:off x="857224" y="2443178"/>
            <a:ext cx="3182112" cy="2743200"/>
          </a:xfrm>
          <a:prstGeom prst="rect">
            <a:avLst/>
          </a:prstGeom>
          <a:noFill/>
          <a:ln w="9525">
            <a:noFill/>
            <a:miter lim="800000"/>
            <a:headEnd/>
            <a:tailEnd/>
          </a:ln>
          <a:effectLst/>
        </p:spPr>
      </p:pic>
      <p:pic>
        <p:nvPicPr>
          <p:cNvPr id="96260" name="Picture 4"/>
          <p:cNvPicPr>
            <a:picLocks noChangeAspect="1" noChangeArrowheads="1"/>
          </p:cNvPicPr>
          <p:nvPr/>
        </p:nvPicPr>
        <p:blipFill>
          <a:blip r:embed="rId4"/>
          <a:srcRect/>
          <a:stretch>
            <a:fillRect/>
          </a:stretch>
        </p:blipFill>
        <p:spPr bwMode="auto">
          <a:xfrm>
            <a:off x="5357818" y="2728930"/>
            <a:ext cx="2924175" cy="240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26</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Content</a:t>
            </a:r>
            <a:endParaRPr lang="zh-CN" altLang="en-US" sz="2800" dirty="0" smtClean="0">
              <a:latin typeface="Verdana" pitchFamily="34" charset="0"/>
              <a:cs typeface="Verdana" pitchFamily="34" charset="0"/>
            </a:endParaRPr>
          </a:p>
        </p:txBody>
      </p:sp>
      <p:sp>
        <p:nvSpPr>
          <p:cNvPr id="51205" name="Rectangle 24"/>
          <p:cNvSpPr>
            <a:spLocks noGrp="1" noChangeArrowheads="1"/>
          </p:cNvSpPr>
          <p:nvPr>
            <p:ph type="body" idx="1"/>
          </p:nvPr>
        </p:nvSpPr>
        <p:spPr>
          <a:xfrm>
            <a:off x="468313" y="1454150"/>
            <a:ext cx="8351837" cy="4967287"/>
          </a:xfrm>
        </p:spPr>
        <p:txBody>
          <a:bodyPr/>
          <a:lstStyle/>
          <a:p>
            <a:pPr eaLnBrk="1" hangingPunct="1"/>
            <a:r>
              <a:rPr lang="en-US" altLang="zh-CN" dirty="0" smtClean="0">
                <a:solidFill>
                  <a:schemeClr val="bg1">
                    <a:lumMod val="75000"/>
                  </a:schemeClr>
                </a:solidFill>
                <a:latin typeface="Verdana" pitchFamily="34" charset="0"/>
                <a:ea typeface="Verdana" pitchFamily="34" charset="0"/>
                <a:cs typeface="Verdana" pitchFamily="34" charset="0"/>
              </a:rPr>
              <a:t>Introduction </a:t>
            </a:r>
          </a:p>
          <a:p>
            <a:pPr eaLnBrk="1" hangingPunct="1"/>
            <a:r>
              <a:rPr lang="en-US" altLang="zh-CN" dirty="0" smtClean="0">
                <a:solidFill>
                  <a:schemeClr val="bg1">
                    <a:lumMod val="75000"/>
                  </a:schemeClr>
                </a:solidFill>
                <a:latin typeface="Verdana" pitchFamily="34" charset="0"/>
                <a:ea typeface="Verdana" pitchFamily="34" charset="0"/>
                <a:cs typeface="Verdana" pitchFamily="34" charset="0"/>
              </a:rPr>
              <a:t>What’s new in </a:t>
            </a:r>
            <a:r>
              <a:rPr lang="en-US" altLang="zh-CN" dirty="0" err="1" smtClean="0">
                <a:solidFill>
                  <a:schemeClr val="bg1">
                    <a:lumMod val="75000"/>
                  </a:schemeClr>
                </a:solidFill>
                <a:latin typeface="Verdana" pitchFamily="34" charset="0"/>
                <a:ea typeface="Verdana" pitchFamily="34" charset="0"/>
                <a:cs typeface="Verdana" pitchFamily="34" charset="0"/>
              </a:rPr>
              <a:t>ElecRoc</a:t>
            </a:r>
            <a:r>
              <a:rPr lang="en-US" altLang="zh-CN" dirty="0" smtClean="0">
                <a:solidFill>
                  <a:schemeClr val="bg1">
                    <a:lumMod val="75000"/>
                  </a:schemeClr>
                </a:solidFill>
                <a:latin typeface="Verdana" pitchFamily="34" charset="0"/>
                <a:ea typeface="Verdana" pitchFamily="34" charset="0"/>
                <a:cs typeface="Verdana" pitchFamily="34" charset="0"/>
              </a:rPr>
              <a:t> 5</a:t>
            </a:r>
          </a:p>
          <a:p>
            <a:pPr eaLnBrk="1" hangingPunct="1"/>
            <a:r>
              <a:rPr lang="en-US" altLang="zh-CN" dirty="0" smtClean="0">
                <a:latin typeface="Verdana" pitchFamily="34" charset="0"/>
                <a:ea typeface="Verdana" pitchFamily="34" charset="0"/>
                <a:cs typeface="Verdana" pitchFamily="34" charset="0"/>
              </a:rPr>
              <a:t>Functions of </a:t>
            </a:r>
            <a:r>
              <a:rPr lang="en-US" altLang="zh-CN" dirty="0" err="1" smtClean="0">
                <a:latin typeface="Verdana" pitchFamily="34" charset="0"/>
                <a:ea typeface="Verdana" pitchFamily="34" charset="0"/>
                <a:cs typeface="Verdana" pitchFamily="34" charset="0"/>
              </a:rPr>
              <a:t>ElecRoc</a:t>
            </a:r>
            <a:r>
              <a:rPr lang="en-US" altLang="zh-CN" dirty="0" smtClean="0">
                <a:latin typeface="Verdana" pitchFamily="34" charset="0"/>
                <a:ea typeface="Verdana" pitchFamily="34" charset="0"/>
                <a:cs typeface="Verdana" pitchFamily="34" charset="0"/>
              </a:rPr>
              <a:t> 5</a:t>
            </a:r>
          </a:p>
          <a:p>
            <a:pPr eaLnBrk="1" hangingPunct="1"/>
            <a:r>
              <a:rPr lang="en-US" altLang="zh-CN" dirty="0" smtClean="0">
                <a:solidFill>
                  <a:schemeClr val="bg1">
                    <a:lumMod val="75000"/>
                  </a:schemeClr>
                </a:solidFill>
                <a:latin typeface="Verdana" pitchFamily="34" charset="0"/>
                <a:ea typeface="Verdana" pitchFamily="34" charset="0"/>
                <a:cs typeface="Verdana" pitchFamily="34" charset="0"/>
              </a:rPr>
              <a:t>Advanced technology</a:t>
            </a:r>
          </a:p>
          <a:p>
            <a:pPr lvl="1" eaLnBrk="1" hangingPunct="1"/>
            <a:r>
              <a:rPr lang="en-US" altLang="zh-CN" dirty="0" err="1" smtClean="0">
                <a:solidFill>
                  <a:schemeClr val="bg1">
                    <a:lumMod val="75000"/>
                  </a:schemeClr>
                </a:solidFill>
                <a:latin typeface="Verdana" pitchFamily="34" charset="0"/>
                <a:ea typeface="Verdana" pitchFamily="34" charset="0"/>
                <a:cs typeface="Verdana" pitchFamily="34" charset="0"/>
              </a:rPr>
              <a:t>EagleFM</a:t>
            </a:r>
            <a:endParaRPr lang="en-US" altLang="zh-CN" dirty="0" smtClean="0">
              <a:solidFill>
                <a:schemeClr val="bg1">
                  <a:lumMod val="75000"/>
                </a:schemeClr>
              </a:solidFill>
              <a:latin typeface="Verdana" pitchFamily="34" charset="0"/>
              <a:ea typeface="Verdana" pitchFamily="34" charset="0"/>
              <a:cs typeface="Verdana" pitchFamily="34" charset="0"/>
            </a:endParaRPr>
          </a:p>
          <a:p>
            <a:pPr lvl="1" eaLnBrk="1" hangingPunct="1"/>
            <a:r>
              <a:rPr lang="en-US" altLang="zh-CN" dirty="0" err="1" smtClean="0">
                <a:solidFill>
                  <a:schemeClr val="bg1">
                    <a:lumMod val="75000"/>
                  </a:schemeClr>
                </a:solidFill>
                <a:latin typeface="Verdana" pitchFamily="34" charset="0"/>
                <a:ea typeface="Verdana" pitchFamily="34" charset="0"/>
                <a:cs typeface="Verdana" pitchFamily="34" charset="0"/>
              </a:rPr>
              <a:t>EagleFAM</a:t>
            </a:r>
            <a:endParaRPr lang="en-US" altLang="zh-CN" dirty="0" smtClean="0">
              <a:solidFill>
                <a:schemeClr val="bg1">
                  <a:lumMod val="75000"/>
                </a:schemeClr>
              </a:solidFill>
              <a:latin typeface="Verdana" pitchFamily="34" charset="0"/>
              <a:ea typeface="Verdana" pitchFamily="34" charset="0"/>
              <a:cs typeface="Verdana" pitchFamily="34" charset="0"/>
            </a:endParaRPr>
          </a:p>
          <a:p>
            <a:pPr lvl="1" eaLnBrk="1" hangingPunct="1"/>
            <a:r>
              <a:rPr lang="en-US" altLang="zh-CN" dirty="0" smtClean="0">
                <a:solidFill>
                  <a:schemeClr val="bg1">
                    <a:lumMod val="75000"/>
                  </a:schemeClr>
                </a:solidFill>
                <a:latin typeface="Verdana" pitchFamily="34" charset="0"/>
                <a:ea typeface="Verdana" pitchFamily="34" charset="0"/>
                <a:cs typeface="Verdana" pitchFamily="34" charset="0"/>
              </a:rPr>
              <a:t>Globe / Zone Trap</a:t>
            </a:r>
          </a:p>
          <a:p>
            <a:pPr lvl="1" eaLnBrk="1" hangingPunct="1"/>
            <a:r>
              <a:rPr lang="en-US" altLang="zh-CN" dirty="0" err="1" smtClean="0">
                <a:solidFill>
                  <a:schemeClr val="bg1">
                    <a:lumMod val="75000"/>
                  </a:schemeClr>
                </a:solidFill>
                <a:latin typeface="Verdana" pitchFamily="34" charset="0"/>
                <a:ea typeface="Verdana" pitchFamily="34" charset="0"/>
                <a:cs typeface="Verdana" pitchFamily="34" charset="0"/>
              </a:rPr>
              <a:t>EcoInk</a:t>
            </a:r>
            <a:endParaRPr lang="en-US" altLang="zh-CN" dirty="0" smtClean="0">
              <a:solidFill>
                <a:schemeClr val="bg1">
                  <a:lumMod val="75000"/>
                </a:schemeClr>
              </a:solidFill>
              <a:latin typeface="Verdana" pitchFamily="34" charset="0"/>
              <a:ea typeface="Verdana" pitchFamily="34" charset="0"/>
              <a:cs typeface="Verdana" pitchFamily="34" charset="0"/>
            </a:endParaRPr>
          </a:p>
          <a:p>
            <a:pPr lvl="1" eaLnBrk="1" hangingPunct="1"/>
            <a:r>
              <a:rPr lang="en-US" altLang="zh-CN" dirty="0" smtClean="0">
                <a:solidFill>
                  <a:schemeClr val="bg1">
                    <a:lumMod val="75000"/>
                  </a:schemeClr>
                </a:solidFill>
                <a:latin typeface="Verdana" pitchFamily="34" charset="0"/>
                <a:ea typeface="Verdana" pitchFamily="34" charset="0"/>
                <a:cs typeface="Verdana" pitchFamily="34" charset="0"/>
              </a:rPr>
              <a:t>Hi </a:t>
            </a:r>
            <a:r>
              <a:rPr lang="en-US" altLang="zh-CN" dirty="0" err="1" smtClean="0">
                <a:solidFill>
                  <a:schemeClr val="bg1">
                    <a:lumMod val="75000"/>
                  </a:schemeClr>
                </a:solidFill>
                <a:latin typeface="Verdana" pitchFamily="34" charset="0"/>
                <a:ea typeface="Verdana" pitchFamily="34" charset="0"/>
                <a:cs typeface="Verdana" pitchFamily="34" charset="0"/>
              </a:rPr>
              <a:t>Fi</a:t>
            </a:r>
            <a:r>
              <a:rPr lang="en-US" altLang="zh-CN" dirty="0" smtClean="0">
                <a:solidFill>
                  <a:schemeClr val="bg1">
                    <a:lumMod val="75000"/>
                  </a:schemeClr>
                </a:solidFill>
                <a:latin typeface="Verdana" pitchFamily="34" charset="0"/>
                <a:ea typeface="Verdana" pitchFamily="34" charset="0"/>
                <a:cs typeface="Verdana" pitchFamily="34" charset="0"/>
              </a:rPr>
              <a:t> print</a:t>
            </a:r>
          </a:p>
          <a:p>
            <a:pPr eaLnBrk="1" hangingPunct="1"/>
            <a:r>
              <a:rPr lang="en-US" altLang="zh-CN" dirty="0" smtClean="0">
                <a:solidFill>
                  <a:schemeClr val="bg1">
                    <a:lumMod val="85000"/>
                  </a:schemeClr>
                </a:solidFill>
                <a:latin typeface="Verdana" pitchFamily="34" charset="0"/>
                <a:ea typeface="Verdana" pitchFamily="34" charset="0"/>
                <a:cs typeface="Verdana" pitchFamily="34" charset="0"/>
              </a:rPr>
              <a:t>Tools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0595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087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27</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1524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Server</a:t>
            </a:r>
          </a:p>
        </p:txBody>
      </p:sp>
      <p:sp>
        <p:nvSpPr>
          <p:cNvPr id="51205" name="Rectangle 24"/>
          <p:cNvSpPr>
            <a:spLocks noGrp="1" noChangeArrowheads="1"/>
          </p:cNvSpPr>
          <p:nvPr>
            <p:ph type="body" idx="1"/>
          </p:nvPr>
        </p:nvSpPr>
        <p:spPr>
          <a:xfrm>
            <a:off x="468313" y="1009656"/>
            <a:ext cx="8351837" cy="4967287"/>
          </a:xfrm>
        </p:spPr>
        <p:txBody>
          <a:bodyPr/>
          <a:lstStyle/>
          <a:p>
            <a:pPr lvl="0"/>
            <a:r>
              <a:rPr lang="en-US" dirty="0" smtClean="0">
                <a:latin typeface="Verdana" pitchFamily="34" charset="0"/>
                <a:ea typeface="Verdana" pitchFamily="34" charset="0"/>
                <a:cs typeface="Verdana" pitchFamily="34" charset="0"/>
              </a:rPr>
              <a:t>Introduce server</a:t>
            </a:r>
          </a:p>
          <a:p>
            <a:pPr lvl="1"/>
            <a:r>
              <a:rPr lang="en-US" dirty="0" smtClean="0">
                <a:latin typeface="Verdana" pitchFamily="34" charset="0"/>
                <a:ea typeface="Verdana" pitchFamily="34" charset="0"/>
                <a:cs typeface="Verdana" pitchFamily="34" charset="0"/>
              </a:rPr>
              <a:t>Tool bar</a:t>
            </a:r>
          </a:p>
          <a:p>
            <a:pPr lvl="1"/>
            <a:r>
              <a:rPr lang="en-US" dirty="0" smtClean="0">
                <a:latin typeface="Verdana" pitchFamily="34" charset="0"/>
                <a:ea typeface="Verdana" pitchFamily="34" charset="0"/>
                <a:cs typeface="Verdana" pitchFamily="34" charset="0"/>
              </a:rPr>
              <a:t>General Settings</a:t>
            </a:r>
          </a:p>
          <a:p>
            <a:pPr lvl="1"/>
            <a:r>
              <a:rPr lang="en-US" dirty="0" smtClean="0">
                <a:latin typeface="Verdana" pitchFamily="34" charset="0"/>
                <a:ea typeface="Verdana" pitchFamily="34" charset="0"/>
                <a:cs typeface="Verdana" pitchFamily="34" charset="0"/>
              </a:rPr>
              <a:t>Authorization Setup</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96262" name="Picture 6" descr="\\2003v5\Input Folder\server.JPG"/>
          <p:cNvPicPr>
            <a:picLocks noChangeAspect="1" noChangeArrowheads="1"/>
          </p:cNvPicPr>
          <p:nvPr/>
        </p:nvPicPr>
        <p:blipFill>
          <a:blip r:embed="rId3"/>
          <a:srcRect/>
          <a:stretch>
            <a:fillRect/>
          </a:stretch>
        </p:blipFill>
        <p:spPr bwMode="auto">
          <a:xfrm>
            <a:off x="3071802" y="2665612"/>
            <a:ext cx="6072198" cy="384474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28</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Dongle Information</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Introduce Dongle Information</a:t>
            </a:r>
          </a:p>
          <a:p>
            <a:pPr lvl="1"/>
            <a:r>
              <a:rPr lang="en-US" dirty="0" smtClean="0">
                <a:latin typeface="Verdana" pitchFamily="34" charset="0"/>
                <a:ea typeface="Verdana" pitchFamily="34" charset="0"/>
                <a:cs typeface="Verdana" pitchFamily="34" charset="0"/>
              </a:rPr>
              <a:t>Part 1 to Part 5</a:t>
            </a:r>
          </a:p>
          <a:p>
            <a:pPr lvl="1"/>
            <a:r>
              <a:rPr lang="en-US" dirty="0" smtClean="0">
                <a:latin typeface="Verdana" pitchFamily="34" charset="0"/>
                <a:ea typeface="Verdana" pitchFamily="34" charset="0"/>
                <a:cs typeface="Verdana" pitchFamily="34" charset="0"/>
              </a:rPr>
              <a:t>Print out</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97282" name="Picture 2" descr="\\2003v5\Input Folder\dongle information.JPG"/>
          <p:cNvPicPr>
            <a:picLocks noChangeAspect="1" noChangeArrowheads="1"/>
          </p:cNvPicPr>
          <p:nvPr/>
        </p:nvPicPr>
        <p:blipFill>
          <a:blip r:embed="rId3"/>
          <a:srcRect/>
          <a:stretch>
            <a:fillRect/>
          </a:stretch>
        </p:blipFill>
        <p:spPr bwMode="auto">
          <a:xfrm>
            <a:off x="4857752" y="1657360"/>
            <a:ext cx="3454400" cy="4635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076950"/>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26150"/>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29</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169842"/>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27098"/>
            <a:ext cx="8351837" cy="4967287"/>
          </a:xfrm>
        </p:spPr>
        <p:txBody>
          <a:bodyPr/>
          <a:lstStyle/>
          <a:p>
            <a:pPr lvl="0"/>
            <a:r>
              <a:rPr lang="en-US" dirty="0" smtClean="0">
                <a:latin typeface="Verdana" pitchFamily="34" charset="0"/>
                <a:ea typeface="Verdana" pitchFamily="34" charset="0"/>
                <a:cs typeface="Verdana" pitchFamily="34" charset="0"/>
              </a:rPr>
              <a:t>Hot Folder</a:t>
            </a:r>
          </a:p>
          <a:p>
            <a:pPr lvl="1"/>
            <a:r>
              <a:rPr lang="en-US" dirty="0" smtClean="0">
                <a:latin typeface="Verdana" pitchFamily="34" charset="0"/>
                <a:ea typeface="Verdana" pitchFamily="34" charset="0"/>
                <a:cs typeface="Verdana" pitchFamily="34" charset="0"/>
              </a:rPr>
              <a:t>Location_ Input Directory on Server</a:t>
            </a:r>
          </a:p>
          <a:p>
            <a:pPr lvl="1"/>
            <a:r>
              <a:rPr lang="en-US" dirty="0" smtClean="0">
                <a:latin typeface="Verdana" pitchFamily="34" charset="0"/>
                <a:ea typeface="Verdana" pitchFamily="34" charset="0"/>
                <a:cs typeface="Verdana" pitchFamily="34" charset="0"/>
              </a:rPr>
              <a:t>File Format</a:t>
            </a:r>
          </a:p>
          <a:p>
            <a:pPr lvl="1"/>
            <a:r>
              <a:rPr lang="en-US" dirty="0" smtClean="0">
                <a:latin typeface="Verdana" pitchFamily="34" charset="0"/>
                <a:ea typeface="Verdana" pitchFamily="34" charset="0"/>
                <a:cs typeface="Verdana" pitchFamily="34" charset="0"/>
              </a:rPr>
              <a:t>Priority</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98306" name="Picture 2"/>
          <p:cNvPicPr>
            <a:picLocks noChangeAspect="1" noChangeArrowheads="1"/>
          </p:cNvPicPr>
          <p:nvPr/>
        </p:nvPicPr>
        <p:blipFill>
          <a:blip r:embed="rId3"/>
          <a:srcRect/>
          <a:stretch>
            <a:fillRect/>
          </a:stretch>
        </p:blipFill>
        <p:spPr bwMode="auto">
          <a:xfrm>
            <a:off x="3286116" y="2445243"/>
            <a:ext cx="5686418" cy="40825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457950"/>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407150"/>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3495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Introduction</a:t>
            </a:r>
            <a:endParaRPr lang="zh-CN" altLang="en-US" sz="2800" dirty="0" smtClean="0">
              <a:latin typeface="Verdana" pitchFamily="34" charset="0"/>
              <a:cs typeface="Verdana" pitchFamily="34" charset="0"/>
            </a:endParaRPr>
          </a:p>
        </p:txBody>
      </p:sp>
      <p:sp>
        <p:nvSpPr>
          <p:cNvPr id="51205" name="Rectangle 24"/>
          <p:cNvSpPr>
            <a:spLocks noGrp="1" noChangeArrowheads="1"/>
          </p:cNvSpPr>
          <p:nvPr>
            <p:ph type="body" idx="1"/>
          </p:nvPr>
        </p:nvSpPr>
        <p:spPr>
          <a:xfrm>
            <a:off x="468313" y="1776392"/>
            <a:ext cx="8675687" cy="4967287"/>
          </a:xfrm>
        </p:spPr>
        <p:txBody>
          <a:bodyPr/>
          <a:lstStyle/>
          <a:p>
            <a:pPr eaLnBrk="1" hangingPunct="1"/>
            <a:r>
              <a:rPr lang="en-US" altLang="zh-CN" dirty="0" smtClean="0">
                <a:latin typeface="Verdana" pitchFamily="34" charset="0"/>
                <a:ea typeface="Verdana" pitchFamily="34" charset="0"/>
                <a:cs typeface="Verdana" pitchFamily="34" charset="0"/>
              </a:rPr>
              <a:t>An integrated JDF/PDF pre-press workflow solution</a:t>
            </a:r>
          </a:p>
          <a:p>
            <a:pPr eaLnBrk="1" hangingPunct="1"/>
            <a:r>
              <a:rPr lang="en-US" altLang="zh-CN" dirty="0" smtClean="0">
                <a:latin typeface="Verdana" pitchFamily="34" charset="0"/>
                <a:ea typeface="Verdana" pitchFamily="34" charset="0"/>
                <a:cs typeface="Verdana" pitchFamily="34" charset="0"/>
              </a:rPr>
              <a:t>C/S structure, ease of use</a:t>
            </a:r>
          </a:p>
          <a:p>
            <a:pPr eaLnBrk="1" hangingPunct="1"/>
            <a:r>
              <a:rPr lang="en-US" altLang="zh-CN" dirty="0" smtClean="0">
                <a:latin typeface="Verdana" pitchFamily="34" charset="0"/>
                <a:ea typeface="Verdana" pitchFamily="34" charset="0"/>
                <a:cs typeface="Verdana" pitchFamily="34" charset="0"/>
              </a:rPr>
              <a:t>Automatic</a:t>
            </a:r>
          </a:p>
          <a:p>
            <a:pPr eaLnBrk="1" hangingPunct="1"/>
            <a:r>
              <a:rPr lang="en-US" altLang="zh-CN" dirty="0" smtClean="0">
                <a:latin typeface="Verdana" pitchFamily="34" charset="0"/>
                <a:ea typeface="Verdana" pitchFamily="34" charset="0"/>
                <a:cs typeface="Verdana" pitchFamily="34" charset="0"/>
              </a:rPr>
              <a:t>Scalable</a:t>
            </a:r>
          </a:p>
          <a:p>
            <a:pPr eaLnBrk="1" hangingPunct="1"/>
            <a:r>
              <a:rPr lang="en-US" altLang="zh-CN" dirty="0" smtClean="0">
                <a:latin typeface="Verdana" pitchFamily="34" charset="0"/>
                <a:ea typeface="Verdana" pitchFamily="34" charset="0"/>
                <a:cs typeface="Verdana" pitchFamily="34" charset="0"/>
              </a:rPr>
              <a:t>All-in-one</a:t>
            </a:r>
          </a:p>
          <a:p>
            <a:pPr eaLnBrk="1" hangingPunct="1"/>
            <a:r>
              <a:rPr lang="en-US" altLang="zh-CN" dirty="0" smtClean="0">
                <a:latin typeface="Verdana" pitchFamily="34" charset="0"/>
                <a:ea typeface="Verdana" pitchFamily="34" charset="0"/>
                <a:cs typeface="Verdana" pitchFamily="34" charset="0"/>
              </a:rPr>
              <a:t>Advanced technology </a:t>
            </a:r>
          </a:p>
          <a:p>
            <a:pPr eaLnBrk="1" hangingPunct="1"/>
            <a:endParaRPr lang="en-US" altLang="zh-CN"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30</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PDF Generator</a:t>
            </a:r>
          </a:p>
          <a:p>
            <a:pPr lvl="1"/>
            <a:r>
              <a:rPr lang="en-US" dirty="0" smtClean="0">
                <a:latin typeface="Verdana" pitchFamily="34" charset="0"/>
                <a:ea typeface="Verdana" pitchFamily="34" charset="0"/>
                <a:cs typeface="Verdana" pitchFamily="34" charset="0"/>
              </a:rPr>
              <a:t>PS parameters</a:t>
            </a:r>
          </a:p>
          <a:p>
            <a:pPr lvl="1"/>
            <a:r>
              <a:rPr lang="en-US" dirty="0" smtClean="0">
                <a:latin typeface="Verdana" pitchFamily="34" charset="0"/>
                <a:ea typeface="Verdana" pitchFamily="34" charset="0"/>
                <a:cs typeface="Verdana" pitchFamily="34" charset="0"/>
              </a:rPr>
              <a:t>PDF </a:t>
            </a:r>
            <a:r>
              <a:rPr lang="en-US" dirty="0" err="1" smtClean="0">
                <a:latin typeface="Verdana" pitchFamily="34" charset="0"/>
                <a:ea typeface="Verdana" pitchFamily="34" charset="0"/>
                <a:cs typeface="Verdana" pitchFamily="34" charset="0"/>
              </a:rPr>
              <a:t>paraeters</a:t>
            </a:r>
            <a:endParaRPr lang="en-US" dirty="0" smtClean="0">
              <a:latin typeface="Verdana" pitchFamily="34" charset="0"/>
              <a:ea typeface="Verdana" pitchFamily="34" charset="0"/>
              <a:cs typeface="Verdana" pitchFamily="34" charset="0"/>
            </a:endParaRP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99330" name="Picture 2"/>
          <p:cNvPicPr>
            <a:picLocks noChangeAspect="1" noChangeArrowheads="1"/>
          </p:cNvPicPr>
          <p:nvPr/>
        </p:nvPicPr>
        <p:blipFill>
          <a:blip r:embed="rId3"/>
          <a:srcRect/>
          <a:stretch>
            <a:fillRect/>
          </a:stretch>
        </p:blipFill>
        <p:spPr bwMode="auto">
          <a:xfrm>
            <a:off x="4214810" y="1871674"/>
            <a:ext cx="4772025" cy="40690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0595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087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31</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1524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09656"/>
            <a:ext cx="8351837" cy="4967287"/>
          </a:xfrm>
        </p:spPr>
        <p:txBody>
          <a:bodyPr/>
          <a:lstStyle/>
          <a:p>
            <a:pPr lvl="0"/>
            <a:r>
              <a:rPr lang="en-US" dirty="0" smtClean="0">
                <a:latin typeface="Verdana" pitchFamily="34" charset="0"/>
                <a:ea typeface="Verdana" pitchFamily="34" charset="0"/>
                <a:cs typeface="Verdana" pitchFamily="34" charset="0"/>
              </a:rPr>
              <a:t>Double Burn</a:t>
            </a:r>
          </a:p>
          <a:p>
            <a:pPr lvl="1"/>
            <a:r>
              <a:rPr lang="en-US" dirty="0" smtClean="0">
                <a:latin typeface="Verdana" pitchFamily="34" charset="0"/>
                <a:ea typeface="Verdana" pitchFamily="34" charset="0"/>
                <a:cs typeface="Verdana" pitchFamily="34" charset="0"/>
              </a:rPr>
              <a:t>Merger two pages to one</a:t>
            </a:r>
          </a:p>
          <a:p>
            <a:pPr lvl="1"/>
            <a:r>
              <a:rPr lang="en-US" dirty="0" smtClean="0">
                <a:latin typeface="Verdana" pitchFamily="34" charset="0"/>
                <a:ea typeface="Verdana" pitchFamily="34" charset="0"/>
                <a:cs typeface="Verdana" pitchFamily="34" charset="0"/>
              </a:rPr>
              <a:t>Automatically</a:t>
            </a:r>
          </a:p>
          <a:p>
            <a:pPr lvl="1"/>
            <a:r>
              <a:rPr lang="en-US" dirty="0" smtClean="0">
                <a:latin typeface="Verdana" pitchFamily="34" charset="0"/>
                <a:ea typeface="Verdana" pitchFamily="34" charset="0"/>
                <a:cs typeface="Verdana" pitchFamily="34" charset="0"/>
              </a:rPr>
              <a:t>Manually</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96258" name="Picture 2"/>
          <p:cNvPicPr>
            <a:picLocks noChangeAspect="1" noChangeArrowheads="1"/>
          </p:cNvPicPr>
          <p:nvPr/>
        </p:nvPicPr>
        <p:blipFill>
          <a:blip r:embed="rId3"/>
          <a:srcRect/>
          <a:stretch>
            <a:fillRect/>
          </a:stretch>
        </p:blipFill>
        <p:spPr bwMode="auto">
          <a:xfrm>
            <a:off x="3929058" y="2724168"/>
            <a:ext cx="4229100" cy="337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32</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PDF Merger</a:t>
            </a:r>
          </a:p>
          <a:p>
            <a:pPr lvl="1"/>
            <a:r>
              <a:rPr lang="en-US" dirty="0" smtClean="0">
                <a:latin typeface="Verdana" pitchFamily="34" charset="0"/>
                <a:ea typeface="Verdana" pitchFamily="34" charset="0"/>
                <a:cs typeface="Verdana" pitchFamily="34" charset="0"/>
              </a:rPr>
              <a:t>Merger two files to one file.</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97282" name="Picture 2"/>
          <p:cNvPicPr>
            <a:picLocks noChangeAspect="1" noChangeArrowheads="1"/>
          </p:cNvPicPr>
          <p:nvPr/>
        </p:nvPicPr>
        <p:blipFill>
          <a:blip r:embed="rId3"/>
          <a:srcRect/>
          <a:stretch>
            <a:fillRect/>
          </a:stretch>
        </p:blipFill>
        <p:spPr bwMode="auto">
          <a:xfrm>
            <a:off x="4143372" y="3014682"/>
            <a:ext cx="397764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33</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Imposer</a:t>
            </a:r>
          </a:p>
          <a:p>
            <a:pPr lvl="1"/>
            <a:r>
              <a:rPr lang="en-US" dirty="0" smtClean="0">
                <a:latin typeface="Verdana" pitchFamily="34" charset="0"/>
                <a:ea typeface="Verdana" pitchFamily="34" charset="0"/>
                <a:cs typeface="Verdana" pitchFamily="34" charset="0"/>
              </a:rPr>
              <a:t>Job-level template</a:t>
            </a:r>
          </a:p>
          <a:p>
            <a:pPr lvl="1"/>
            <a:r>
              <a:rPr lang="en-US" dirty="0" smtClean="0">
                <a:latin typeface="Verdana" pitchFamily="34" charset="0"/>
                <a:ea typeface="Verdana" pitchFamily="34" charset="0"/>
                <a:cs typeface="Verdana" pitchFamily="34" charset="0"/>
              </a:rPr>
              <a:t>System-level template</a:t>
            </a:r>
          </a:p>
          <a:p>
            <a:pPr lvl="1"/>
            <a:r>
              <a:rPr lang="en-US" dirty="0" smtClean="0">
                <a:latin typeface="Verdana" pitchFamily="34" charset="0"/>
                <a:ea typeface="Verdana" pitchFamily="34" charset="0"/>
                <a:cs typeface="Verdana" pitchFamily="34" charset="0"/>
              </a:rPr>
              <a:t>JDF</a:t>
            </a:r>
          </a:p>
          <a:p>
            <a:pPr lvl="1"/>
            <a:r>
              <a:rPr lang="en-US" dirty="0" smtClean="0">
                <a:latin typeface="Verdana" pitchFamily="34" charset="0"/>
                <a:ea typeface="Verdana" pitchFamily="34" charset="0"/>
                <a:cs typeface="Verdana" pitchFamily="34" charset="0"/>
              </a:rPr>
              <a:t>Origami</a:t>
            </a:r>
          </a:p>
          <a:p>
            <a:pPr lvl="1"/>
            <a:r>
              <a:rPr lang="en-US" dirty="0" smtClean="0">
                <a:latin typeface="Verdana" pitchFamily="34" charset="0"/>
                <a:ea typeface="Verdana" pitchFamily="34" charset="0"/>
                <a:cs typeface="Verdana" pitchFamily="34" charset="0"/>
              </a:rPr>
              <a:t>Dynamic spot color marks </a:t>
            </a:r>
          </a:p>
          <a:p>
            <a:pPr lvl="2"/>
            <a:r>
              <a:rPr lang="en-US" smtClean="0">
                <a:latin typeface="Verdana" pitchFamily="34" charset="0"/>
                <a:ea typeface="Verdana" pitchFamily="34" charset="0"/>
                <a:cs typeface="Verdana" pitchFamily="34" charset="0"/>
              </a:rPr>
              <a:t>(comment, marks)</a:t>
            </a:r>
            <a:endParaRPr lang="en-US" dirty="0" smtClean="0">
              <a:latin typeface="Verdana" pitchFamily="34" charset="0"/>
              <a:ea typeface="Verdana" pitchFamily="34" charset="0"/>
              <a:cs typeface="Verdana" pitchFamily="34" charset="0"/>
            </a:endParaRP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98307" name="Picture 3"/>
          <p:cNvPicPr>
            <a:picLocks noChangeAspect="1" noChangeArrowheads="1"/>
          </p:cNvPicPr>
          <p:nvPr/>
        </p:nvPicPr>
        <p:blipFill>
          <a:blip r:embed="rId3"/>
          <a:srcRect/>
          <a:stretch>
            <a:fillRect/>
          </a:stretch>
        </p:blipFill>
        <p:spPr bwMode="auto">
          <a:xfrm>
            <a:off x="4643438" y="2514616"/>
            <a:ext cx="3977640"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34</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Pre-RIP Proof</a:t>
            </a:r>
          </a:p>
          <a:p>
            <a:pPr lvl="1"/>
            <a:r>
              <a:rPr lang="en-US" dirty="0" smtClean="0">
                <a:latin typeface="Verdana" pitchFamily="34" charset="0"/>
                <a:ea typeface="Verdana" pitchFamily="34" charset="0"/>
                <a:cs typeface="Verdana" pitchFamily="34" charset="0"/>
              </a:rPr>
              <a:t>Color solution</a:t>
            </a:r>
          </a:p>
          <a:p>
            <a:pPr lvl="1"/>
            <a:r>
              <a:rPr lang="en-US" dirty="0" smtClean="0">
                <a:latin typeface="Verdana" pitchFamily="34" charset="0"/>
                <a:ea typeface="Verdana" pitchFamily="34" charset="0"/>
                <a:cs typeface="Verdana" pitchFamily="34" charset="0"/>
              </a:rPr>
              <a:t>Spot color</a:t>
            </a:r>
          </a:p>
          <a:p>
            <a:pPr lvl="1"/>
            <a:r>
              <a:rPr lang="en-US" dirty="0" smtClean="0">
                <a:latin typeface="Verdana" pitchFamily="34" charset="0"/>
                <a:ea typeface="Verdana" pitchFamily="34" charset="0"/>
                <a:cs typeface="Verdana" pitchFamily="34" charset="0"/>
              </a:rPr>
              <a:t>Proof on printing paper</a:t>
            </a:r>
          </a:p>
          <a:p>
            <a:pPr lvl="1"/>
            <a:r>
              <a:rPr lang="en-US" dirty="0" smtClean="0">
                <a:latin typeface="Verdana" pitchFamily="34" charset="0"/>
                <a:ea typeface="Verdana" pitchFamily="34" charset="0"/>
                <a:cs typeface="Verdana" pitchFamily="34" charset="0"/>
              </a:rPr>
              <a:t>Paper white</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99330" name="Picture 2"/>
          <p:cNvPicPr>
            <a:picLocks noChangeAspect="1" noChangeArrowheads="1"/>
          </p:cNvPicPr>
          <p:nvPr/>
        </p:nvPicPr>
        <p:blipFill>
          <a:blip r:embed="rId3"/>
          <a:srcRect/>
          <a:stretch>
            <a:fillRect/>
          </a:stretch>
        </p:blipFill>
        <p:spPr bwMode="auto">
          <a:xfrm>
            <a:off x="3857620" y="2157426"/>
            <a:ext cx="3977640" cy="391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35</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PDF </a:t>
            </a:r>
            <a:r>
              <a:rPr lang="en-US" dirty="0" err="1" smtClean="0">
                <a:latin typeface="Verdana" pitchFamily="34" charset="0"/>
                <a:ea typeface="Verdana" pitchFamily="34" charset="0"/>
                <a:cs typeface="Verdana" pitchFamily="34" charset="0"/>
              </a:rPr>
              <a:t>Rasterizer</a:t>
            </a:r>
            <a:endParaRPr lang="en-US" dirty="0" smtClean="0">
              <a:latin typeface="Verdana" pitchFamily="34" charset="0"/>
              <a:ea typeface="Verdana" pitchFamily="34" charset="0"/>
              <a:cs typeface="Verdana" pitchFamily="34" charset="0"/>
            </a:endParaRPr>
          </a:p>
          <a:p>
            <a:pPr lvl="1"/>
            <a:r>
              <a:rPr lang="en-US" dirty="0" smtClean="0">
                <a:latin typeface="Verdana" pitchFamily="34" charset="0"/>
                <a:ea typeface="Verdana" pitchFamily="34" charset="0"/>
                <a:cs typeface="Verdana" pitchFamily="34" charset="0"/>
              </a:rPr>
              <a:t>Dot shape</a:t>
            </a:r>
          </a:p>
          <a:p>
            <a:pPr lvl="1"/>
            <a:r>
              <a:rPr lang="en-US" dirty="0" smtClean="0">
                <a:latin typeface="Verdana" pitchFamily="34" charset="0"/>
                <a:ea typeface="Verdana" pitchFamily="34" charset="0"/>
                <a:cs typeface="Verdana" pitchFamily="34" charset="0"/>
              </a:rPr>
              <a:t>Spot color</a:t>
            </a:r>
          </a:p>
          <a:p>
            <a:pPr lvl="1"/>
            <a:r>
              <a:rPr lang="en-US" dirty="0" smtClean="0">
                <a:latin typeface="Verdana" pitchFamily="34" charset="0"/>
                <a:ea typeface="Verdana" pitchFamily="34" charset="0"/>
                <a:cs typeface="Verdana" pitchFamily="34" charset="0"/>
              </a:rPr>
              <a:t>RIP settings</a:t>
            </a:r>
          </a:p>
          <a:p>
            <a:pPr lvl="1"/>
            <a:r>
              <a:rPr lang="en-US" dirty="0" smtClean="0">
                <a:latin typeface="Verdana" pitchFamily="34" charset="0"/>
                <a:ea typeface="Verdana" pitchFamily="34" charset="0"/>
                <a:cs typeface="Verdana" pitchFamily="34" charset="0"/>
              </a:rPr>
              <a:t>ICC</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100354" name="Picture 2"/>
          <p:cNvPicPr>
            <a:picLocks noChangeAspect="1" noChangeArrowheads="1"/>
          </p:cNvPicPr>
          <p:nvPr/>
        </p:nvPicPr>
        <p:blipFill>
          <a:blip r:embed="rId3"/>
          <a:srcRect/>
          <a:stretch>
            <a:fillRect/>
          </a:stretch>
        </p:blipFill>
        <p:spPr bwMode="auto">
          <a:xfrm>
            <a:off x="4071934" y="1871674"/>
            <a:ext cx="3977640" cy="39204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36</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1 Bit TIFF Export</a:t>
            </a:r>
          </a:p>
          <a:p>
            <a:pPr lvl="1"/>
            <a:r>
              <a:rPr lang="en-US" dirty="0" smtClean="0">
                <a:latin typeface="Verdana" pitchFamily="34" charset="0"/>
                <a:ea typeface="Verdana" pitchFamily="34" charset="0"/>
                <a:cs typeface="Verdana" pitchFamily="34" charset="0"/>
              </a:rPr>
              <a:t>Simple display name</a:t>
            </a:r>
          </a:p>
          <a:p>
            <a:pPr lvl="1"/>
            <a:r>
              <a:rPr lang="en-US" dirty="0" smtClean="0">
                <a:latin typeface="Verdana" pitchFamily="34" charset="0"/>
                <a:ea typeface="Verdana" pitchFamily="34" charset="0"/>
                <a:cs typeface="Verdana" pitchFamily="34" charset="0"/>
              </a:rPr>
              <a:t>Full display name</a:t>
            </a:r>
          </a:p>
          <a:p>
            <a:pPr lvl="1"/>
            <a:r>
              <a:rPr lang="en-US" dirty="0" smtClean="0">
                <a:latin typeface="Verdana" pitchFamily="34" charset="0"/>
                <a:ea typeface="Verdana" pitchFamily="34" charset="0"/>
                <a:cs typeface="Verdana" pitchFamily="34" charset="0"/>
              </a:rPr>
              <a:t>Rename as</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101379" name="Picture 3"/>
          <p:cNvPicPr>
            <a:picLocks noChangeAspect="1" noChangeArrowheads="1"/>
          </p:cNvPicPr>
          <p:nvPr/>
        </p:nvPicPr>
        <p:blipFill>
          <a:blip r:embed="rId3"/>
          <a:srcRect/>
          <a:stretch>
            <a:fillRect/>
          </a:stretch>
        </p:blipFill>
        <p:spPr bwMode="auto">
          <a:xfrm>
            <a:off x="4000496" y="3649048"/>
            <a:ext cx="4206240" cy="29375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37</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Ink Control Export</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102404" name="Picture 4"/>
          <p:cNvPicPr>
            <a:picLocks noChangeAspect="1" noChangeArrowheads="1"/>
          </p:cNvPicPr>
          <p:nvPr/>
        </p:nvPicPr>
        <p:blipFill>
          <a:blip r:embed="rId3"/>
          <a:srcRect/>
          <a:stretch>
            <a:fillRect/>
          </a:stretch>
        </p:blipFill>
        <p:spPr bwMode="auto">
          <a:xfrm>
            <a:off x="4643438" y="3228996"/>
            <a:ext cx="3600450" cy="308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38</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Client</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8 Bit TIFF Export</a:t>
            </a:r>
          </a:p>
          <a:p>
            <a:pPr lvl="1"/>
            <a:r>
              <a:rPr lang="en-US" dirty="0" smtClean="0">
                <a:latin typeface="Verdana" pitchFamily="34" charset="0"/>
                <a:ea typeface="Verdana" pitchFamily="34" charset="0"/>
                <a:cs typeface="Verdana" pitchFamily="34" charset="0"/>
              </a:rPr>
              <a:t>RIP settings</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103428" name="Picture 4"/>
          <p:cNvPicPr>
            <a:picLocks noChangeAspect="1" noChangeArrowheads="1"/>
          </p:cNvPicPr>
          <p:nvPr/>
        </p:nvPicPr>
        <p:blipFill>
          <a:blip r:embed="rId3"/>
          <a:srcRect/>
          <a:stretch>
            <a:fillRect/>
          </a:stretch>
        </p:blipFill>
        <p:spPr bwMode="auto">
          <a:xfrm>
            <a:off x="3929058" y="2514616"/>
            <a:ext cx="3977640" cy="3571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39</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Content</a:t>
            </a:r>
            <a:endParaRPr lang="zh-CN" altLang="en-US" sz="2800" dirty="0" smtClean="0">
              <a:latin typeface="Verdana" pitchFamily="34" charset="0"/>
              <a:cs typeface="Verdana" pitchFamily="34" charset="0"/>
            </a:endParaRPr>
          </a:p>
        </p:txBody>
      </p:sp>
      <p:sp>
        <p:nvSpPr>
          <p:cNvPr id="51205" name="Rectangle 24"/>
          <p:cNvSpPr>
            <a:spLocks noGrp="1" noChangeArrowheads="1"/>
          </p:cNvSpPr>
          <p:nvPr>
            <p:ph type="body" idx="1"/>
          </p:nvPr>
        </p:nvSpPr>
        <p:spPr>
          <a:xfrm>
            <a:off x="468313" y="1454150"/>
            <a:ext cx="8351837" cy="4967287"/>
          </a:xfrm>
        </p:spPr>
        <p:txBody>
          <a:bodyPr/>
          <a:lstStyle/>
          <a:p>
            <a:pPr eaLnBrk="1" hangingPunct="1"/>
            <a:r>
              <a:rPr lang="en-US" altLang="zh-CN" dirty="0" smtClean="0">
                <a:solidFill>
                  <a:schemeClr val="bg1">
                    <a:lumMod val="85000"/>
                  </a:schemeClr>
                </a:solidFill>
                <a:latin typeface="Verdana" pitchFamily="34" charset="0"/>
                <a:ea typeface="Verdana" pitchFamily="34" charset="0"/>
                <a:cs typeface="Verdana" pitchFamily="34" charset="0"/>
              </a:rPr>
              <a:t>Introduction </a:t>
            </a:r>
          </a:p>
          <a:p>
            <a:pPr eaLnBrk="1" hangingPunct="1"/>
            <a:r>
              <a:rPr lang="en-US" altLang="zh-CN" dirty="0" smtClean="0">
                <a:solidFill>
                  <a:schemeClr val="bg1">
                    <a:lumMod val="85000"/>
                  </a:schemeClr>
                </a:solidFill>
                <a:latin typeface="Verdana" pitchFamily="34" charset="0"/>
                <a:ea typeface="Verdana" pitchFamily="34" charset="0"/>
                <a:cs typeface="Verdana" pitchFamily="34" charset="0"/>
              </a:rPr>
              <a:t>What’s new in </a:t>
            </a:r>
            <a:r>
              <a:rPr lang="en-US" altLang="zh-CN" dirty="0" err="1" smtClean="0">
                <a:solidFill>
                  <a:schemeClr val="bg1">
                    <a:lumMod val="85000"/>
                  </a:schemeClr>
                </a:solidFill>
                <a:latin typeface="Verdana" pitchFamily="34" charset="0"/>
                <a:ea typeface="Verdana" pitchFamily="34" charset="0"/>
                <a:cs typeface="Verdana" pitchFamily="34" charset="0"/>
              </a:rPr>
              <a:t>ElecRoc</a:t>
            </a:r>
            <a:r>
              <a:rPr lang="en-US" altLang="zh-CN" dirty="0" smtClean="0">
                <a:solidFill>
                  <a:schemeClr val="bg1">
                    <a:lumMod val="85000"/>
                  </a:schemeClr>
                </a:solidFill>
                <a:latin typeface="Verdana" pitchFamily="34" charset="0"/>
                <a:ea typeface="Verdana" pitchFamily="34" charset="0"/>
                <a:cs typeface="Verdana" pitchFamily="34" charset="0"/>
              </a:rPr>
              <a:t> 5</a:t>
            </a:r>
          </a:p>
          <a:p>
            <a:pPr eaLnBrk="1" hangingPunct="1"/>
            <a:r>
              <a:rPr lang="en-US" altLang="zh-CN" dirty="0" smtClean="0">
                <a:solidFill>
                  <a:schemeClr val="bg1">
                    <a:lumMod val="85000"/>
                  </a:schemeClr>
                </a:solidFill>
                <a:latin typeface="Verdana" pitchFamily="34" charset="0"/>
                <a:ea typeface="Verdana" pitchFamily="34" charset="0"/>
                <a:cs typeface="Verdana" pitchFamily="34" charset="0"/>
              </a:rPr>
              <a:t>Functions of </a:t>
            </a:r>
            <a:r>
              <a:rPr lang="en-US" altLang="zh-CN" dirty="0" err="1" smtClean="0">
                <a:solidFill>
                  <a:schemeClr val="bg1">
                    <a:lumMod val="85000"/>
                  </a:schemeClr>
                </a:solidFill>
                <a:latin typeface="Verdana" pitchFamily="34" charset="0"/>
                <a:ea typeface="Verdana" pitchFamily="34" charset="0"/>
                <a:cs typeface="Verdana" pitchFamily="34" charset="0"/>
              </a:rPr>
              <a:t>ElecRoc</a:t>
            </a:r>
            <a:r>
              <a:rPr lang="en-US" altLang="zh-CN" dirty="0" smtClean="0">
                <a:solidFill>
                  <a:schemeClr val="bg1">
                    <a:lumMod val="85000"/>
                  </a:schemeClr>
                </a:solidFill>
                <a:latin typeface="Verdana" pitchFamily="34" charset="0"/>
                <a:ea typeface="Verdana" pitchFamily="34" charset="0"/>
                <a:cs typeface="Verdana" pitchFamily="34" charset="0"/>
              </a:rPr>
              <a:t> 5</a:t>
            </a:r>
          </a:p>
          <a:p>
            <a:pPr eaLnBrk="1" hangingPunct="1"/>
            <a:r>
              <a:rPr lang="en-US" altLang="zh-CN" dirty="0" smtClean="0">
                <a:latin typeface="Verdana" pitchFamily="34" charset="0"/>
                <a:ea typeface="Verdana" pitchFamily="34" charset="0"/>
                <a:cs typeface="Verdana" pitchFamily="34" charset="0"/>
              </a:rPr>
              <a:t>Advanced technology</a:t>
            </a:r>
          </a:p>
          <a:p>
            <a:pPr lvl="1" eaLnBrk="1" hangingPunct="1"/>
            <a:r>
              <a:rPr lang="en-US" altLang="zh-CN" dirty="0" err="1" smtClean="0">
                <a:latin typeface="Verdana" pitchFamily="34" charset="0"/>
                <a:ea typeface="Verdana" pitchFamily="34" charset="0"/>
                <a:cs typeface="Verdana" pitchFamily="34" charset="0"/>
              </a:rPr>
              <a:t>EagleFM</a:t>
            </a:r>
            <a:endParaRPr lang="en-US" altLang="zh-CN" dirty="0" smtClean="0">
              <a:latin typeface="Verdana" pitchFamily="34" charset="0"/>
              <a:ea typeface="Verdana" pitchFamily="34" charset="0"/>
              <a:cs typeface="Verdana" pitchFamily="34" charset="0"/>
            </a:endParaRPr>
          </a:p>
          <a:p>
            <a:pPr lvl="1" eaLnBrk="1" hangingPunct="1"/>
            <a:r>
              <a:rPr lang="en-US" altLang="zh-CN" dirty="0" err="1" smtClean="0">
                <a:latin typeface="Verdana" pitchFamily="34" charset="0"/>
                <a:ea typeface="Verdana" pitchFamily="34" charset="0"/>
                <a:cs typeface="Verdana" pitchFamily="34" charset="0"/>
              </a:rPr>
              <a:t>EagleFAM</a:t>
            </a:r>
            <a:endParaRPr lang="en-US" altLang="zh-CN" dirty="0" smtClean="0">
              <a:latin typeface="Verdana" pitchFamily="34" charset="0"/>
              <a:ea typeface="Verdana" pitchFamily="34" charset="0"/>
              <a:cs typeface="Verdana" pitchFamily="34" charset="0"/>
            </a:endParaRPr>
          </a:p>
          <a:p>
            <a:pPr lvl="1" eaLnBrk="1" hangingPunct="1"/>
            <a:r>
              <a:rPr lang="en-US" altLang="zh-CN" dirty="0" smtClean="0">
                <a:latin typeface="Verdana" pitchFamily="34" charset="0"/>
                <a:ea typeface="Verdana" pitchFamily="34" charset="0"/>
                <a:cs typeface="Verdana" pitchFamily="34" charset="0"/>
              </a:rPr>
              <a:t>Globe / Zone Trap</a:t>
            </a:r>
          </a:p>
          <a:p>
            <a:pPr lvl="1" eaLnBrk="1" hangingPunct="1"/>
            <a:r>
              <a:rPr lang="en-US" altLang="zh-CN" dirty="0" err="1" smtClean="0">
                <a:latin typeface="Verdana" pitchFamily="34" charset="0"/>
                <a:ea typeface="Verdana" pitchFamily="34" charset="0"/>
                <a:cs typeface="Verdana" pitchFamily="34" charset="0"/>
              </a:rPr>
              <a:t>EcoInk</a:t>
            </a:r>
            <a:endParaRPr lang="en-US" altLang="zh-CN" dirty="0" smtClean="0">
              <a:latin typeface="Verdana" pitchFamily="34" charset="0"/>
              <a:ea typeface="Verdana" pitchFamily="34" charset="0"/>
              <a:cs typeface="Verdana" pitchFamily="34" charset="0"/>
            </a:endParaRPr>
          </a:p>
          <a:p>
            <a:pPr lvl="1" eaLnBrk="1" hangingPunct="1"/>
            <a:r>
              <a:rPr lang="en-US" altLang="zh-CN" dirty="0" smtClean="0">
                <a:latin typeface="Verdana" pitchFamily="34" charset="0"/>
                <a:ea typeface="Verdana" pitchFamily="34" charset="0"/>
                <a:cs typeface="Verdana" pitchFamily="34" charset="0"/>
              </a:rPr>
              <a:t>Hi </a:t>
            </a:r>
            <a:r>
              <a:rPr lang="en-US" altLang="zh-CN" dirty="0" err="1" smtClean="0">
                <a:latin typeface="Verdana" pitchFamily="34" charset="0"/>
                <a:ea typeface="Verdana" pitchFamily="34" charset="0"/>
                <a:cs typeface="Verdana" pitchFamily="34" charset="0"/>
              </a:rPr>
              <a:t>Fi</a:t>
            </a:r>
            <a:r>
              <a:rPr lang="en-US" altLang="zh-CN" dirty="0" smtClean="0">
                <a:latin typeface="Verdana" pitchFamily="34" charset="0"/>
                <a:ea typeface="Verdana" pitchFamily="34" charset="0"/>
                <a:cs typeface="Verdana" pitchFamily="34" charset="0"/>
              </a:rPr>
              <a:t> print</a:t>
            </a:r>
          </a:p>
          <a:p>
            <a:pPr eaLnBrk="1" hangingPunct="1"/>
            <a:r>
              <a:rPr lang="en-US" altLang="zh-CN" dirty="0" smtClean="0">
                <a:solidFill>
                  <a:schemeClr val="bg1">
                    <a:lumMod val="85000"/>
                  </a:schemeClr>
                </a:solidFill>
                <a:latin typeface="Verdana" pitchFamily="34" charset="0"/>
                <a:ea typeface="Verdana" pitchFamily="34" charset="0"/>
                <a:cs typeface="Verdana" pitchFamily="34" charset="0"/>
              </a:rPr>
              <a:t>Tools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407150"/>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4</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
        <p:nvSpPr>
          <p:cNvPr id="51205" name="Rectangle 24"/>
          <p:cNvSpPr>
            <a:spLocks noGrp="1" noChangeArrowheads="1"/>
          </p:cNvSpPr>
          <p:nvPr>
            <p:ph type="body" idx="1"/>
          </p:nvPr>
        </p:nvSpPr>
        <p:spPr>
          <a:xfrm>
            <a:off x="468313" y="1725592"/>
            <a:ext cx="8351837" cy="4967287"/>
          </a:xfrm>
        </p:spPr>
        <p:txBody>
          <a:bodyPr/>
          <a:lstStyle/>
          <a:p>
            <a:r>
              <a:rPr lang="en-US" dirty="0" smtClean="0">
                <a:latin typeface="Verdana" pitchFamily="34" charset="0"/>
                <a:ea typeface="Verdana" pitchFamily="34" charset="0"/>
                <a:cs typeface="Verdana" pitchFamily="34" charset="0"/>
              </a:rPr>
              <a:t>Installation </a:t>
            </a: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 Server supports Windows server 2008 R2 64-bit</a:t>
            </a: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 Server supports Windows 7 </a:t>
            </a:r>
            <a:r>
              <a:rPr lang="en-US" dirty="0" smtClean="0">
                <a:latin typeface="Verdana" pitchFamily="34" charset="0"/>
                <a:ea typeface="Verdana" pitchFamily="34" charset="0"/>
                <a:cs typeface="Verdana" pitchFamily="34" charset="0"/>
              </a:rPr>
              <a:t>Professional</a:t>
            </a:r>
          </a:p>
          <a:p>
            <a:pPr lvl="1">
              <a:buNone/>
            </a:pPr>
            <a:r>
              <a:rPr lang="en-US" dirty="0" smtClean="0">
                <a:latin typeface="Verdana" pitchFamily="34" charset="0"/>
                <a:ea typeface="Verdana" pitchFamily="34" charset="0"/>
                <a:cs typeface="Verdana" pitchFamily="34" charset="0"/>
              </a:rPr>
              <a:t>	</a:t>
            </a:r>
            <a:r>
              <a:rPr lang="en-US" dirty="0" smtClean="0">
                <a:latin typeface="Verdana" pitchFamily="34" charset="0"/>
                <a:ea typeface="Verdana" pitchFamily="34" charset="0"/>
                <a:cs typeface="Verdana" pitchFamily="34" charset="0"/>
              </a:rPr>
              <a:t>less than 5 users</a:t>
            </a:r>
            <a:endParaRPr lang="en-US" dirty="0" smtClean="0">
              <a:latin typeface="Verdana" pitchFamily="34" charset="0"/>
              <a:ea typeface="Verdana" pitchFamily="34" charset="0"/>
              <a:cs typeface="Verdana" pitchFamily="34" charset="0"/>
            </a:endParaRPr>
          </a:p>
          <a:p>
            <a:pPr lvl="1"/>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 Client supports Mac OS X 10.6 system</a:t>
            </a: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40</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Advanced Technology</a:t>
            </a:r>
          </a:p>
        </p:txBody>
      </p:sp>
      <p:sp>
        <p:nvSpPr>
          <p:cNvPr id="51205" name="Rectangle 24"/>
          <p:cNvSpPr>
            <a:spLocks noGrp="1" noChangeArrowheads="1"/>
          </p:cNvSpPr>
          <p:nvPr>
            <p:ph type="body" idx="1"/>
          </p:nvPr>
        </p:nvSpPr>
        <p:spPr>
          <a:xfrm>
            <a:off x="468313" y="1454150"/>
            <a:ext cx="8351837" cy="4967287"/>
          </a:xfrm>
        </p:spPr>
        <p:txBody>
          <a:bodyPr/>
          <a:lstStyle/>
          <a:p>
            <a:r>
              <a:rPr lang="en-US" dirty="0" smtClean="0">
                <a:latin typeface="Verdana" pitchFamily="34" charset="0"/>
                <a:ea typeface="Verdana" pitchFamily="34" charset="0"/>
                <a:cs typeface="Verdana" pitchFamily="34" charset="0"/>
              </a:rPr>
              <a:t>Advanced Screening</a:t>
            </a: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41</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smtClean="0">
                <a:latin typeface="Verdana" pitchFamily="34" charset="0"/>
                <a:ea typeface="Verdana" pitchFamily="34" charset="0"/>
                <a:cs typeface="Verdana" pitchFamily="34" charset="0"/>
              </a:rPr>
              <a:t>Content</a:t>
            </a:r>
            <a:endParaRPr lang="zh-CN" altLang="en-US" sz="2800" dirty="0" smtClean="0">
              <a:latin typeface="Verdana" pitchFamily="34" charset="0"/>
              <a:cs typeface="Verdana" pitchFamily="34" charset="0"/>
            </a:endParaRPr>
          </a:p>
        </p:txBody>
      </p:sp>
      <p:sp>
        <p:nvSpPr>
          <p:cNvPr id="51205" name="Rectangle 24"/>
          <p:cNvSpPr>
            <a:spLocks noGrp="1" noChangeArrowheads="1"/>
          </p:cNvSpPr>
          <p:nvPr>
            <p:ph type="body" idx="1"/>
          </p:nvPr>
        </p:nvSpPr>
        <p:spPr>
          <a:xfrm>
            <a:off x="468313" y="1454150"/>
            <a:ext cx="8351837" cy="4967287"/>
          </a:xfrm>
        </p:spPr>
        <p:txBody>
          <a:bodyPr/>
          <a:lstStyle/>
          <a:p>
            <a:pPr eaLnBrk="1" hangingPunct="1"/>
            <a:r>
              <a:rPr lang="en-US" altLang="zh-CN" dirty="0" smtClean="0">
                <a:solidFill>
                  <a:schemeClr val="bg1">
                    <a:lumMod val="85000"/>
                  </a:schemeClr>
                </a:solidFill>
                <a:latin typeface="Verdana" pitchFamily="34" charset="0"/>
                <a:ea typeface="Verdana" pitchFamily="34" charset="0"/>
                <a:cs typeface="Verdana" pitchFamily="34" charset="0"/>
              </a:rPr>
              <a:t>Introduction </a:t>
            </a:r>
          </a:p>
          <a:p>
            <a:pPr eaLnBrk="1" hangingPunct="1"/>
            <a:r>
              <a:rPr lang="en-US" altLang="zh-CN" dirty="0" smtClean="0">
                <a:solidFill>
                  <a:schemeClr val="bg1">
                    <a:lumMod val="85000"/>
                  </a:schemeClr>
                </a:solidFill>
                <a:latin typeface="Verdana" pitchFamily="34" charset="0"/>
                <a:ea typeface="Verdana" pitchFamily="34" charset="0"/>
                <a:cs typeface="Verdana" pitchFamily="34" charset="0"/>
              </a:rPr>
              <a:t>What’s new in </a:t>
            </a:r>
            <a:r>
              <a:rPr lang="en-US" altLang="zh-CN" dirty="0" err="1" smtClean="0">
                <a:solidFill>
                  <a:schemeClr val="bg1">
                    <a:lumMod val="85000"/>
                  </a:schemeClr>
                </a:solidFill>
                <a:latin typeface="Verdana" pitchFamily="34" charset="0"/>
                <a:ea typeface="Verdana" pitchFamily="34" charset="0"/>
                <a:cs typeface="Verdana" pitchFamily="34" charset="0"/>
              </a:rPr>
              <a:t>ElecRoc</a:t>
            </a:r>
            <a:r>
              <a:rPr lang="en-US" altLang="zh-CN" dirty="0" smtClean="0">
                <a:solidFill>
                  <a:schemeClr val="bg1">
                    <a:lumMod val="85000"/>
                  </a:schemeClr>
                </a:solidFill>
                <a:latin typeface="Verdana" pitchFamily="34" charset="0"/>
                <a:ea typeface="Verdana" pitchFamily="34" charset="0"/>
                <a:cs typeface="Verdana" pitchFamily="34" charset="0"/>
              </a:rPr>
              <a:t> 5</a:t>
            </a:r>
          </a:p>
          <a:p>
            <a:pPr eaLnBrk="1" hangingPunct="1"/>
            <a:r>
              <a:rPr lang="en-US" altLang="zh-CN" dirty="0" smtClean="0">
                <a:solidFill>
                  <a:schemeClr val="bg1">
                    <a:lumMod val="85000"/>
                  </a:schemeClr>
                </a:solidFill>
                <a:latin typeface="Verdana" pitchFamily="34" charset="0"/>
                <a:ea typeface="Verdana" pitchFamily="34" charset="0"/>
                <a:cs typeface="Verdana" pitchFamily="34" charset="0"/>
              </a:rPr>
              <a:t>Functions of </a:t>
            </a:r>
            <a:r>
              <a:rPr lang="en-US" altLang="zh-CN" dirty="0" err="1" smtClean="0">
                <a:solidFill>
                  <a:schemeClr val="bg1">
                    <a:lumMod val="85000"/>
                  </a:schemeClr>
                </a:solidFill>
                <a:latin typeface="Verdana" pitchFamily="34" charset="0"/>
                <a:ea typeface="Verdana" pitchFamily="34" charset="0"/>
                <a:cs typeface="Verdana" pitchFamily="34" charset="0"/>
              </a:rPr>
              <a:t>ElecRoc</a:t>
            </a:r>
            <a:r>
              <a:rPr lang="en-US" altLang="zh-CN" dirty="0" smtClean="0">
                <a:solidFill>
                  <a:schemeClr val="bg1">
                    <a:lumMod val="85000"/>
                  </a:schemeClr>
                </a:solidFill>
                <a:latin typeface="Verdana" pitchFamily="34" charset="0"/>
                <a:ea typeface="Verdana" pitchFamily="34" charset="0"/>
                <a:cs typeface="Verdana" pitchFamily="34" charset="0"/>
              </a:rPr>
              <a:t> 5</a:t>
            </a:r>
          </a:p>
          <a:p>
            <a:pPr eaLnBrk="1" hangingPunct="1"/>
            <a:r>
              <a:rPr lang="en-US" altLang="zh-CN" dirty="0" smtClean="0">
                <a:solidFill>
                  <a:schemeClr val="bg1">
                    <a:lumMod val="85000"/>
                  </a:schemeClr>
                </a:solidFill>
                <a:latin typeface="Verdana" pitchFamily="34" charset="0"/>
                <a:ea typeface="Verdana" pitchFamily="34" charset="0"/>
                <a:cs typeface="Verdana" pitchFamily="34" charset="0"/>
              </a:rPr>
              <a:t>Advanced technology</a:t>
            </a:r>
          </a:p>
          <a:p>
            <a:pPr lvl="1" eaLnBrk="1" hangingPunct="1"/>
            <a:r>
              <a:rPr lang="en-US" altLang="zh-CN" dirty="0" err="1" smtClean="0">
                <a:solidFill>
                  <a:schemeClr val="bg1">
                    <a:lumMod val="85000"/>
                  </a:schemeClr>
                </a:solidFill>
                <a:latin typeface="Verdana" pitchFamily="34" charset="0"/>
                <a:ea typeface="Verdana" pitchFamily="34" charset="0"/>
                <a:cs typeface="Verdana" pitchFamily="34" charset="0"/>
              </a:rPr>
              <a:t>EagleFM</a:t>
            </a:r>
            <a:endParaRPr lang="en-US" altLang="zh-CN" dirty="0" smtClean="0">
              <a:solidFill>
                <a:schemeClr val="bg1">
                  <a:lumMod val="85000"/>
                </a:schemeClr>
              </a:solidFill>
              <a:latin typeface="Verdana" pitchFamily="34" charset="0"/>
              <a:ea typeface="Verdana" pitchFamily="34" charset="0"/>
              <a:cs typeface="Verdana" pitchFamily="34" charset="0"/>
            </a:endParaRPr>
          </a:p>
          <a:p>
            <a:pPr lvl="1" eaLnBrk="1" hangingPunct="1"/>
            <a:r>
              <a:rPr lang="en-US" altLang="zh-CN" dirty="0" err="1" smtClean="0">
                <a:solidFill>
                  <a:schemeClr val="bg1">
                    <a:lumMod val="85000"/>
                  </a:schemeClr>
                </a:solidFill>
                <a:latin typeface="Verdana" pitchFamily="34" charset="0"/>
                <a:ea typeface="Verdana" pitchFamily="34" charset="0"/>
                <a:cs typeface="Verdana" pitchFamily="34" charset="0"/>
              </a:rPr>
              <a:t>EagleFAM</a:t>
            </a:r>
            <a:endParaRPr lang="en-US" altLang="zh-CN" dirty="0" smtClean="0">
              <a:solidFill>
                <a:schemeClr val="bg1">
                  <a:lumMod val="85000"/>
                </a:schemeClr>
              </a:solidFill>
              <a:latin typeface="Verdana" pitchFamily="34" charset="0"/>
              <a:ea typeface="Verdana" pitchFamily="34" charset="0"/>
              <a:cs typeface="Verdana" pitchFamily="34" charset="0"/>
            </a:endParaRPr>
          </a:p>
          <a:p>
            <a:pPr lvl="1" eaLnBrk="1" hangingPunct="1"/>
            <a:r>
              <a:rPr lang="en-US" altLang="zh-CN" dirty="0" smtClean="0">
                <a:solidFill>
                  <a:schemeClr val="bg1">
                    <a:lumMod val="85000"/>
                  </a:schemeClr>
                </a:solidFill>
                <a:latin typeface="Verdana" pitchFamily="34" charset="0"/>
                <a:ea typeface="Verdana" pitchFamily="34" charset="0"/>
                <a:cs typeface="Verdana" pitchFamily="34" charset="0"/>
              </a:rPr>
              <a:t>Globe / Zone Trap</a:t>
            </a:r>
          </a:p>
          <a:p>
            <a:pPr lvl="1" eaLnBrk="1" hangingPunct="1"/>
            <a:r>
              <a:rPr lang="en-US" altLang="zh-CN" dirty="0" err="1" smtClean="0">
                <a:solidFill>
                  <a:schemeClr val="bg1">
                    <a:lumMod val="85000"/>
                  </a:schemeClr>
                </a:solidFill>
                <a:latin typeface="Verdana" pitchFamily="34" charset="0"/>
                <a:ea typeface="Verdana" pitchFamily="34" charset="0"/>
                <a:cs typeface="Verdana" pitchFamily="34" charset="0"/>
              </a:rPr>
              <a:t>EcoInk</a:t>
            </a:r>
            <a:endParaRPr lang="en-US" altLang="zh-CN" dirty="0" smtClean="0">
              <a:solidFill>
                <a:schemeClr val="bg1">
                  <a:lumMod val="85000"/>
                </a:schemeClr>
              </a:solidFill>
              <a:latin typeface="Verdana" pitchFamily="34" charset="0"/>
              <a:ea typeface="Verdana" pitchFamily="34" charset="0"/>
              <a:cs typeface="Verdana" pitchFamily="34" charset="0"/>
            </a:endParaRPr>
          </a:p>
          <a:p>
            <a:pPr lvl="1" eaLnBrk="1" hangingPunct="1"/>
            <a:r>
              <a:rPr lang="en-US" altLang="zh-CN" dirty="0" smtClean="0">
                <a:solidFill>
                  <a:schemeClr val="bg1">
                    <a:lumMod val="85000"/>
                  </a:schemeClr>
                </a:solidFill>
                <a:latin typeface="Verdana" pitchFamily="34" charset="0"/>
                <a:ea typeface="Verdana" pitchFamily="34" charset="0"/>
                <a:cs typeface="Verdana" pitchFamily="34" charset="0"/>
              </a:rPr>
              <a:t>Hi </a:t>
            </a:r>
            <a:r>
              <a:rPr lang="en-US" altLang="zh-CN" dirty="0" err="1" smtClean="0">
                <a:solidFill>
                  <a:schemeClr val="bg1">
                    <a:lumMod val="85000"/>
                  </a:schemeClr>
                </a:solidFill>
                <a:latin typeface="Verdana" pitchFamily="34" charset="0"/>
                <a:ea typeface="Verdana" pitchFamily="34" charset="0"/>
                <a:cs typeface="Verdana" pitchFamily="34" charset="0"/>
              </a:rPr>
              <a:t>Fi</a:t>
            </a:r>
            <a:r>
              <a:rPr lang="en-US" altLang="zh-CN" dirty="0" smtClean="0">
                <a:solidFill>
                  <a:schemeClr val="bg1">
                    <a:lumMod val="85000"/>
                  </a:schemeClr>
                </a:solidFill>
                <a:latin typeface="Verdana" pitchFamily="34" charset="0"/>
                <a:ea typeface="Verdana" pitchFamily="34" charset="0"/>
                <a:cs typeface="Verdana" pitchFamily="34" charset="0"/>
              </a:rPr>
              <a:t> print</a:t>
            </a:r>
          </a:p>
          <a:p>
            <a:pPr eaLnBrk="1" hangingPunct="1"/>
            <a:r>
              <a:rPr lang="en-US" altLang="zh-CN" dirty="0" smtClean="0">
                <a:latin typeface="Verdana" pitchFamily="34" charset="0"/>
                <a:ea typeface="Verdana" pitchFamily="34" charset="0"/>
                <a:cs typeface="Verdana" pitchFamily="34" charset="0"/>
              </a:rPr>
              <a:t>Tools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42</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Tools</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Dongle Extension</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104451" name="Picture 3" descr="\\2003v5\Input Folder\dongle extension.JPG"/>
          <p:cNvPicPr>
            <a:picLocks noChangeAspect="1" noChangeArrowheads="1"/>
          </p:cNvPicPr>
          <p:nvPr/>
        </p:nvPicPr>
        <p:blipFill>
          <a:blip r:embed="rId3"/>
          <a:srcRect/>
          <a:stretch>
            <a:fillRect/>
          </a:stretch>
        </p:blipFill>
        <p:spPr bwMode="auto">
          <a:xfrm>
            <a:off x="4572000" y="1657360"/>
            <a:ext cx="4000500" cy="46767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43</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Tools</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License Manager</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105474" name="Picture 2" descr="\\2003v5\Input Folder\license manager.JPG"/>
          <p:cNvPicPr>
            <a:picLocks noChangeAspect="1" noChangeArrowheads="1"/>
          </p:cNvPicPr>
          <p:nvPr/>
        </p:nvPicPr>
        <p:blipFill>
          <a:blip r:embed="rId3"/>
          <a:srcRect/>
          <a:stretch>
            <a:fillRect/>
          </a:stretch>
        </p:blipFill>
        <p:spPr bwMode="auto">
          <a:xfrm>
            <a:off x="3714744" y="2728930"/>
            <a:ext cx="4732894" cy="357187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44</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Tools</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Acrobat </a:t>
            </a:r>
            <a:r>
              <a:rPr lang="en-US" dirty="0" err="1" smtClean="0">
                <a:latin typeface="Verdana" pitchFamily="34" charset="0"/>
                <a:ea typeface="Verdana" pitchFamily="34" charset="0"/>
                <a:cs typeface="Verdana" pitchFamily="34" charset="0"/>
              </a:rPr>
              <a:t>plug_ins</a:t>
            </a:r>
            <a:endParaRPr lang="en-US" dirty="0" smtClean="0">
              <a:latin typeface="Verdana" pitchFamily="34" charset="0"/>
              <a:ea typeface="Verdana" pitchFamily="34" charset="0"/>
              <a:cs typeface="Verdana" pitchFamily="34" charset="0"/>
            </a:endParaRPr>
          </a:p>
          <a:p>
            <a:pPr lvl="0"/>
            <a:r>
              <a:rPr lang="en-US" dirty="0" smtClean="0">
                <a:latin typeface="Verdana" pitchFamily="34" charset="0"/>
                <a:ea typeface="Verdana" pitchFamily="34" charset="0"/>
                <a:cs typeface="Verdana" pitchFamily="34" charset="0"/>
              </a:rPr>
              <a:t>Color solution converting tool</a:t>
            </a:r>
          </a:p>
          <a:p>
            <a:pPr lvl="0"/>
            <a:r>
              <a:rPr lang="en-US" dirty="0" smtClean="0">
                <a:latin typeface="Verdana" pitchFamily="34" charset="0"/>
                <a:ea typeface="Verdana" pitchFamily="34" charset="0"/>
                <a:cs typeface="Verdana" pitchFamily="34" charset="0"/>
              </a:rPr>
              <a:t>Imposition template converting tool</a:t>
            </a:r>
          </a:p>
          <a:p>
            <a:pPr lvl="0"/>
            <a:r>
              <a:rPr lang="en-US" dirty="0" smtClean="0">
                <a:latin typeface="Verdana" pitchFamily="34" charset="0"/>
                <a:ea typeface="Verdana" pitchFamily="34" charset="0"/>
                <a:cs typeface="Verdana" pitchFamily="34" charset="0"/>
              </a:rPr>
              <a:t>Load balancing tool</a:t>
            </a:r>
          </a:p>
          <a:p>
            <a:pPr lvl="0"/>
            <a:r>
              <a:rPr lang="en-US" dirty="0" smtClean="0">
                <a:latin typeface="Verdana" pitchFamily="34" charset="0"/>
                <a:ea typeface="Verdana" pitchFamily="34" charset="0"/>
                <a:cs typeface="Verdana" pitchFamily="34" charset="0"/>
              </a:rPr>
              <a:t>Restart dongle service</a:t>
            </a:r>
          </a:p>
          <a:p>
            <a:pPr lvl="0"/>
            <a:r>
              <a:rPr lang="en-US" dirty="0" smtClean="0">
                <a:latin typeface="Verdana" pitchFamily="34" charset="0"/>
                <a:ea typeface="Verdana" pitchFamily="34" charset="0"/>
                <a:cs typeface="Verdana" pitchFamily="34" charset="0"/>
              </a:rPr>
              <a:t>Windows firewall tool</a:t>
            </a:r>
          </a:p>
          <a:p>
            <a:pPr lvl="0"/>
            <a:r>
              <a:rPr lang="en-US" dirty="0" smtClean="0">
                <a:latin typeface="Verdana" pitchFamily="34" charset="0"/>
                <a:ea typeface="Verdana" pitchFamily="34" charset="0"/>
                <a:cs typeface="Verdana" pitchFamily="34" charset="0"/>
              </a:rPr>
              <a:t>Dongle information</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45</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Dongle Information</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Introduce Dongle Information</a:t>
            </a:r>
          </a:p>
          <a:p>
            <a:pPr lvl="1"/>
            <a:r>
              <a:rPr lang="en-US" dirty="0" smtClean="0">
                <a:latin typeface="Verdana" pitchFamily="34" charset="0"/>
                <a:ea typeface="Verdana" pitchFamily="34" charset="0"/>
                <a:cs typeface="Verdana" pitchFamily="34" charset="0"/>
              </a:rPr>
              <a:t>Part 1 to Part 5</a:t>
            </a:r>
          </a:p>
          <a:p>
            <a:pPr lvl="1"/>
            <a:r>
              <a:rPr lang="en-US" dirty="0" smtClean="0">
                <a:latin typeface="Verdana" pitchFamily="34" charset="0"/>
                <a:ea typeface="Verdana" pitchFamily="34" charset="0"/>
                <a:cs typeface="Verdana" pitchFamily="34" charset="0"/>
              </a:rPr>
              <a:t>Print out</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97282" name="Picture 2" descr="\\2003v5\Input Folder\dongle information.JPG"/>
          <p:cNvPicPr>
            <a:picLocks noChangeAspect="1" noChangeArrowheads="1"/>
          </p:cNvPicPr>
          <p:nvPr/>
        </p:nvPicPr>
        <p:blipFill>
          <a:blip r:embed="rId3"/>
          <a:srcRect/>
          <a:stretch>
            <a:fillRect/>
          </a:stretch>
        </p:blipFill>
        <p:spPr bwMode="auto">
          <a:xfrm>
            <a:off x="4857752" y="1657360"/>
            <a:ext cx="3454400" cy="46355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46</a:t>
            </a:fld>
            <a:endParaRPr lang="en-US" altLang="zh-CN">
              <a:latin typeface="Verdana" pitchFamily="34" charset="0"/>
              <a:ea typeface="Verdana" pitchFamily="34" charset="0"/>
              <a:cs typeface="Verdana" pitchFamily="34" charset="0"/>
            </a:endParaRPr>
          </a:p>
        </p:txBody>
      </p:sp>
      <p:sp>
        <p:nvSpPr>
          <p:cNvPr id="51204" name="Rectangle 23"/>
          <p:cNvSpPr>
            <a:spLocks noGrp="1" noChangeArrowheads="1"/>
          </p:cNvSpPr>
          <p:nvPr>
            <p:ph type="title"/>
          </p:nvPr>
        </p:nvSpPr>
        <p:spPr>
          <a:xfrm>
            <a:off x="755650" y="228600"/>
            <a:ext cx="7704138" cy="654050"/>
          </a:xfrm>
        </p:spPr>
        <p:txBody>
          <a:bodyPr/>
          <a:lstStyle/>
          <a:p>
            <a:pPr eaLnBrk="1" hangingPunct="1"/>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 Tools</a:t>
            </a: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Uninstall </a:t>
            </a:r>
            <a:r>
              <a:rPr lang="en-US" dirty="0" err="1" smtClean="0">
                <a:latin typeface="Verdana" pitchFamily="34" charset="0"/>
                <a:ea typeface="Verdana" pitchFamily="34" charset="0"/>
                <a:cs typeface="Verdana" pitchFamily="34" charset="0"/>
              </a:rPr>
              <a:t>ElecRoc</a:t>
            </a:r>
            <a:r>
              <a:rPr lang="en-US" dirty="0" smtClean="0">
                <a:latin typeface="Verdana" pitchFamily="34" charset="0"/>
                <a:ea typeface="Verdana" pitchFamily="34" charset="0"/>
                <a:cs typeface="Verdana" pitchFamily="34" charset="0"/>
              </a:rPr>
              <a:t> 5 server</a:t>
            </a:r>
          </a:p>
          <a:p>
            <a:endParaRPr lang="en-US" dirty="0" smtClean="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p:cNvPicPr>
            <a:picLocks noChangeAspect="1" noChangeArrowheads="1"/>
          </p:cNvPicPr>
          <p:nvPr/>
        </p:nvPicPr>
        <p:blipFill>
          <a:blip r:embed="rId3"/>
          <a:srcRect/>
          <a:stretch>
            <a:fillRect/>
          </a:stretch>
        </p:blipFill>
        <p:spPr bwMode="auto">
          <a:xfrm>
            <a:off x="2156918" y="2152664"/>
            <a:ext cx="6987081" cy="4357694"/>
          </a:xfrm>
          <a:prstGeom prst="rect">
            <a:avLst/>
          </a:prstGeom>
          <a:noFill/>
          <a:ln w="9525">
            <a:noFill/>
            <a:miter lim="800000"/>
            <a:headEnd/>
            <a:tailEnd/>
          </a:ln>
          <a:effectLst/>
        </p:spPr>
      </p:pic>
      <p:sp>
        <p:nvSpPr>
          <p:cNvPr id="4" name="页脚占位符 3"/>
          <p:cNvSpPr>
            <a:spLocks noGrp="1"/>
          </p:cNvSpPr>
          <p:nvPr>
            <p:ph type="ftr" sz="quarter" idx="10"/>
          </p:nvPr>
        </p:nvSpPr>
        <p:spPr>
          <a:xfrm>
            <a:off x="349250" y="60595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087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5</a:t>
            </a:fld>
            <a:endParaRPr lang="en-US" altLang="zh-CN">
              <a:latin typeface="Verdana" pitchFamily="34" charset="0"/>
              <a:ea typeface="Verdana" pitchFamily="34" charset="0"/>
              <a:cs typeface="Verdana" pitchFamily="34" charset="0"/>
            </a:endParaRPr>
          </a:p>
        </p:txBody>
      </p:sp>
      <p:sp>
        <p:nvSpPr>
          <p:cNvPr id="51205" name="Rectangle 24"/>
          <p:cNvSpPr>
            <a:spLocks noGrp="1" noChangeArrowheads="1"/>
          </p:cNvSpPr>
          <p:nvPr>
            <p:ph type="body" idx="1"/>
          </p:nvPr>
        </p:nvSpPr>
        <p:spPr>
          <a:xfrm>
            <a:off x="468313" y="1009656"/>
            <a:ext cx="8351837" cy="4967287"/>
          </a:xfrm>
        </p:spPr>
        <p:txBody>
          <a:bodyPr/>
          <a:lstStyle/>
          <a:p>
            <a:pPr lvl="0"/>
            <a:r>
              <a:rPr lang="en-US" dirty="0" smtClean="0">
                <a:latin typeface="Verdana" pitchFamily="34" charset="0"/>
                <a:ea typeface="Verdana" pitchFamily="34" charset="0"/>
                <a:cs typeface="Verdana" pitchFamily="34" charset="0"/>
              </a:rPr>
              <a:t>Introduce client</a:t>
            </a:r>
          </a:p>
          <a:p>
            <a:pPr lvl="1"/>
            <a:r>
              <a:rPr lang="en-US" dirty="0" smtClean="0">
                <a:latin typeface="Verdana" pitchFamily="34" charset="0"/>
                <a:ea typeface="Verdana" pitchFamily="34" charset="0"/>
                <a:cs typeface="Verdana" pitchFamily="34" charset="0"/>
              </a:rPr>
              <a:t>Log F</a:t>
            </a:r>
          </a:p>
          <a:p>
            <a:pPr lvl="1"/>
            <a:r>
              <a:rPr lang="en-US" dirty="0" smtClean="0">
                <a:latin typeface="Verdana" pitchFamily="34" charset="0"/>
                <a:ea typeface="Verdana" pitchFamily="34" charset="0"/>
                <a:cs typeface="Verdana" pitchFamily="34" charset="0"/>
              </a:rPr>
              <a:t>Tool bar</a:t>
            </a:r>
          </a:p>
          <a:p>
            <a:pPr lvl="1"/>
            <a:r>
              <a:rPr lang="en-US" dirty="0" smtClean="0">
                <a:latin typeface="Verdana" pitchFamily="34" charset="0"/>
                <a:ea typeface="Verdana" pitchFamily="34" charset="0"/>
                <a:cs typeface="Verdana" pitchFamily="34" charset="0"/>
              </a:rPr>
              <a:t>Job Manager</a:t>
            </a:r>
          </a:p>
          <a:p>
            <a:pPr lvl="1"/>
            <a:r>
              <a:rPr lang="en-US" dirty="0" smtClean="0">
                <a:latin typeface="Verdana" pitchFamily="34" charset="0"/>
                <a:ea typeface="Verdana" pitchFamily="34" charset="0"/>
                <a:cs typeface="Verdana" pitchFamily="34" charset="0"/>
              </a:rPr>
              <a:t>Status Monitor</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sp>
        <p:nvSpPr>
          <p:cNvPr id="8" name="Rectangle 23"/>
          <p:cNvSpPr>
            <a:spLocks noGrp="1" noChangeArrowheads="1"/>
          </p:cNvSpPr>
          <p:nvPr>
            <p:ph type="title"/>
          </p:nvPr>
        </p:nvSpPr>
        <p:spPr>
          <a:xfrm>
            <a:off x="755650" y="228600"/>
            <a:ext cx="7704138" cy="654050"/>
          </a:xfrm>
        </p:spPr>
        <p:txBody>
          <a:bodyPr/>
          <a:lstStyle/>
          <a:p>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p:cNvPicPr>
            <a:picLocks noChangeAspect="1" noChangeArrowheads="1"/>
          </p:cNvPicPr>
          <p:nvPr/>
        </p:nvPicPr>
        <p:blipFill>
          <a:blip r:embed="rId3"/>
          <a:srcRect/>
          <a:stretch>
            <a:fillRect/>
          </a:stretch>
        </p:blipFill>
        <p:spPr bwMode="auto">
          <a:xfrm>
            <a:off x="1643042" y="2800368"/>
            <a:ext cx="7277100" cy="3314700"/>
          </a:xfrm>
          <a:prstGeom prst="rect">
            <a:avLst/>
          </a:prstGeom>
          <a:noFill/>
          <a:ln w="9525">
            <a:noFill/>
            <a:miter lim="800000"/>
            <a:headEnd/>
            <a:tailEnd/>
          </a:ln>
          <a:effectLst/>
        </p:spPr>
      </p:pic>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6</a:t>
            </a:fld>
            <a:endParaRPr lang="en-US" altLang="zh-CN">
              <a:latin typeface="Verdana" pitchFamily="34" charset="0"/>
              <a:ea typeface="Verdana" pitchFamily="34" charset="0"/>
              <a:cs typeface="Verdana" pitchFamily="34" charset="0"/>
            </a:endParaRPr>
          </a:p>
        </p:txBody>
      </p:sp>
      <p:sp>
        <p:nvSpPr>
          <p:cNvPr id="51205" name="Rectangle 24"/>
          <p:cNvSpPr>
            <a:spLocks noGrp="1" noChangeArrowheads="1"/>
          </p:cNvSpPr>
          <p:nvPr>
            <p:ph type="body" idx="1"/>
          </p:nvPr>
        </p:nvSpPr>
        <p:spPr>
          <a:xfrm>
            <a:off x="468313" y="1454150"/>
            <a:ext cx="8351837" cy="4967287"/>
          </a:xfrm>
        </p:spPr>
        <p:txBody>
          <a:bodyPr/>
          <a:lstStyle/>
          <a:p>
            <a:pPr lvl="0"/>
            <a:r>
              <a:rPr lang="en-US" dirty="0" smtClean="0">
                <a:latin typeface="Verdana" pitchFamily="34" charset="0"/>
                <a:ea typeface="Verdana" pitchFamily="34" charset="0"/>
                <a:cs typeface="Verdana" pitchFamily="34" charset="0"/>
              </a:rPr>
              <a:t>Powerful zone and transparency trap</a:t>
            </a:r>
          </a:p>
          <a:p>
            <a:pPr lvl="1"/>
            <a:r>
              <a:rPr lang="en-US" dirty="0" smtClean="0">
                <a:latin typeface="Verdana" pitchFamily="34" charset="0"/>
                <a:ea typeface="Verdana" pitchFamily="34" charset="0"/>
                <a:cs typeface="Verdana" pitchFamily="34" charset="0"/>
              </a:rPr>
              <a:t>Transparency trap</a:t>
            </a:r>
          </a:p>
          <a:p>
            <a:pPr lvl="1"/>
            <a:r>
              <a:rPr lang="en-US" dirty="0" smtClean="0">
                <a:latin typeface="Verdana" pitchFamily="34" charset="0"/>
                <a:ea typeface="Verdana" pitchFamily="34" charset="0"/>
                <a:cs typeface="Verdana" pitchFamily="34" charset="0"/>
              </a:rPr>
              <a:t>Image internal trap</a:t>
            </a: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sp>
        <p:nvSpPr>
          <p:cNvPr id="9" name="Rectangle 23"/>
          <p:cNvSpPr txBox="1">
            <a:spLocks noChangeArrowheads="1"/>
          </p:cNvSpPr>
          <p:nvPr/>
        </p:nvSpPr>
        <p:spPr bwMode="auto">
          <a:xfrm>
            <a:off x="755650" y="228600"/>
            <a:ext cx="7704138" cy="65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z="2800" b="1" dirty="0" smtClean="0">
                <a:latin typeface="Verdana" pitchFamily="34" charset="0"/>
                <a:ea typeface="Verdana" pitchFamily="34" charset="0"/>
                <a:cs typeface="Verdana" pitchFamily="34" charset="0"/>
              </a:rPr>
              <a:t>What’s</a:t>
            </a:r>
            <a:r>
              <a:rPr lang="en-US" altLang="zh-CN" sz="2800" dirty="0" smtClean="0">
                <a:latin typeface="Verdana" pitchFamily="34" charset="0"/>
                <a:ea typeface="Verdana" pitchFamily="34" charset="0"/>
                <a:cs typeface="Verdana" pitchFamily="34" charset="0"/>
              </a:rPr>
              <a:t> </a:t>
            </a:r>
            <a:r>
              <a:rPr kumimoji="0" lang="en-US" altLang="zh-CN" sz="28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new in </a:t>
            </a:r>
            <a:r>
              <a:rPr kumimoji="0" lang="en-US" altLang="zh-CN" sz="2800" b="1" i="0" u="none" strike="noStrike" kern="1200" cap="none" spc="0" normalizeH="0" baseline="0" noProof="0" dirty="0" err="1" smtClean="0">
                <a:ln>
                  <a:noFill/>
                </a:ln>
                <a:solidFill>
                  <a:schemeClr val="tx1"/>
                </a:solidFill>
                <a:effectLst/>
                <a:uLnTx/>
                <a:uFillTx/>
                <a:latin typeface="Verdana" pitchFamily="34" charset="0"/>
                <a:ea typeface="Verdana" pitchFamily="34" charset="0"/>
                <a:cs typeface="Verdana" pitchFamily="34" charset="0"/>
              </a:rPr>
              <a:t>ElecRoc</a:t>
            </a:r>
            <a:r>
              <a:rPr kumimoji="0" lang="en-US" altLang="zh-CN" sz="28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 calcmode="lin" valueType="num">
                                      <p:cBhvr additive="base">
                                        <p:cTn id="7" dur="500" fill="hold"/>
                                        <p:tgtEl>
                                          <p:spTgt spid="96259"/>
                                        </p:tgtEl>
                                        <p:attrNameLst>
                                          <p:attrName>ppt_x</p:attrName>
                                        </p:attrNameLst>
                                      </p:cBhvr>
                                      <p:tavLst>
                                        <p:tav tm="0">
                                          <p:val>
                                            <p:strVal val="#ppt_x"/>
                                          </p:val>
                                        </p:tav>
                                        <p:tav tm="100000">
                                          <p:val>
                                            <p:strVal val="#ppt_x"/>
                                          </p:val>
                                        </p:tav>
                                      </p:tavLst>
                                    </p:anim>
                                    <p:anim calcmode="lin" valueType="num">
                                      <p:cBhvr additive="base">
                                        <p:cTn id="8" dur="500" fill="hold"/>
                                        <p:tgtEl>
                                          <p:spTgt spid="96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7</a:t>
            </a:fld>
            <a:endParaRPr lang="en-US" altLang="zh-CN">
              <a:latin typeface="Verdana" pitchFamily="34" charset="0"/>
              <a:ea typeface="Verdana" pitchFamily="34" charset="0"/>
              <a:cs typeface="Verdana" pitchFamily="34" charset="0"/>
            </a:endParaRP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Trap</a:t>
            </a:r>
          </a:p>
          <a:p>
            <a:pPr lvl="1"/>
            <a:r>
              <a:rPr lang="en-US" dirty="0" smtClean="0">
                <a:latin typeface="Verdana" pitchFamily="34" charset="0"/>
                <a:ea typeface="Verdana" pitchFamily="34" charset="0"/>
                <a:cs typeface="Verdana" pitchFamily="34" charset="0"/>
              </a:rPr>
              <a:t>Global trap</a:t>
            </a:r>
          </a:p>
          <a:p>
            <a:pPr lvl="1"/>
            <a:r>
              <a:rPr lang="en-US" dirty="0" smtClean="0">
                <a:latin typeface="Verdana" pitchFamily="34" charset="0"/>
                <a:ea typeface="Verdana" pitchFamily="34" charset="0"/>
                <a:cs typeface="Verdana" pitchFamily="34" charset="0"/>
              </a:rPr>
              <a:t>Zone trap</a:t>
            </a:r>
          </a:p>
          <a:p>
            <a:pPr lvl="1"/>
            <a:r>
              <a:rPr lang="en-US" dirty="0" smtClean="0">
                <a:latin typeface="Verdana" pitchFamily="34" charset="0"/>
                <a:ea typeface="Verdana" pitchFamily="34" charset="0"/>
                <a:cs typeface="Verdana" pitchFamily="34" charset="0"/>
              </a:rPr>
              <a:t>Trap rules</a:t>
            </a:r>
          </a:p>
          <a:p>
            <a:pPr lvl="1"/>
            <a:r>
              <a:rPr lang="en-US" dirty="0" smtClean="0">
                <a:latin typeface="Verdana" pitchFamily="34" charset="0"/>
                <a:ea typeface="Verdana" pitchFamily="34" charset="0"/>
                <a:cs typeface="Verdana" pitchFamily="34" charset="0"/>
              </a:rPr>
              <a:t>Geometry</a:t>
            </a:r>
          </a:p>
          <a:p>
            <a:pPr lvl="1"/>
            <a:r>
              <a:rPr lang="en-US" dirty="0" smtClean="0">
                <a:latin typeface="Verdana" pitchFamily="34" charset="0"/>
                <a:ea typeface="Verdana" pitchFamily="34" charset="0"/>
                <a:cs typeface="Verdana" pitchFamily="34" charset="0"/>
              </a:rPr>
              <a:t>Small object protection</a:t>
            </a:r>
          </a:p>
          <a:p>
            <a:pPr lvl="1"/>
            <a:r>
              <a:rPr lang="en-US" dirty="0" smtClean="0">
                <a:latin typeface="Verdana" pitchFamily="34" charset="0"/>
                <a:ea typeface="Verdana" pitchFamily="34" charset="0"/>
                <a:cs typeface="Verdana" pitchFamily="34" charset="0"/>
              </a:rPr>
              <a:t>Ink settings</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101378" name="Picture 2"/>
          <p:cNvPicPr>
            <a:picLocks noChangeAspect="1" noChangeArrowheads="1"/>
          </p:cNvPicPr>
          <p:nvPr/>
        </p:nvPicPr>
        <p:blipFill>
          <a:blip r:embed="rId3"/>
          <a:srcRect/>
          <a:stretch>
            <a:fillRect/>
          </a:stretch>
        </p:blipFill>
        <p:spPr bwMode="auto">
          <a:xfrm>
            <a:off x="4000496" y="3086120"/>
            <a:ext cx="4114800" cy="3028950"/>
          </a:xfrm>
          <a:prstGeom prst="rect">
            <a:avLst/>
          </a:prstGeom>
          <a:noFill/>
          <a:ln w="9525">
            <a:noFill/>
            <a:miter lim="800000"/>
            <a:headEnd/>
            <a:tailEnd/>
          </a:ln>
          <a:effectLst/>
        </p:spPr>
      </p:pic>
      <p:sp>
        <p:nvSpPr>
          <p:cNvPr id="9" name="Rectangle 23"/>
          <p:cNvSpPr txBox="1">
            <a:spLocks noChangeArrowheads="1"/>
          </p:cNvSpPr>
          <p:nvPr/>
        </p:nvSpPr>
        <p:spPr bwMode="auto">
          <a:xfrm>
            <a:off x="755650" y="228600"/>
            <a:ext cx="7704138" cy="65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z="2800" b="1" dirty="0" smtClean="0">
                <a:latin typeface="Verdana" pitchFamily="34" charset="0"/>
                <a:ea typeface="Verdana" pitchFamily="34" charset="0"/>
                <a:cs typeface="Verdana" pitchFamily="34" charset="0"/>
              </a:rPr>
              <a:t>What’s</a:t>
            </a:r>
            <a:r>
              <a:rPr lang="en-US" altLang="zh-CN" sz="2800" dirty="0" smtClean="0">
                <a:latin typeface="Verdana" pitchFamily="34" charset="0"/>
                <a:ea typeface="Verdana" pitchFamily="34" charset="0"/>
                <a:cs typeface="Verdana" pitchFamily="34" charset="0"/>
              </a:rPr>
              <a:t> </a:t>
            </a:r>
            <a:r>
              <a:rPr kumimoji="0" lang="en-US" altLang="zh-CN" sz="28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new in </a:t>
            </a:r>
            <a:r>
              <a:rPr kumimoji="0" lang="en-US" altLang="zh-CN" sz="2800" b="1" i="0" u="none" strike="noStrike" kern="1200" cap="none" spc="0" normalizeH="0" baseline="0" noProof="0" dirty="0" err="1" smtClean="0">
                <a:ln>
                  <a:noFill/>
                </a:ln>
                <a:solidFill>
                  <a:schemeClr val="tx1"/>
                </a:solidFill>
                <a:effectLst/>
                <a:uLnTx/>
                <a:uFillTx/>
                <a:latin typeface="Verdana" pitchFamily="34" charset="0"/>
                <a:ea typeface="Verdana" pitchFamily="34" charset="0"/>
                <a:cs typeface="Verdana" pitchFamily="34" charset="0"/>
              </a:rPr>
              <a:t>ElecRoc</a:t>
            </a:r>
            <a:r>
              <a:rPr kumimoji="0" lang="en-US" altLang="zh-CN" sz="28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2935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7855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8</a:t>
            </a:fld>
            <a:endParaRPr lang="en-US" altLang="zh-CN">
              <a:latin typeface="Verdana" pitchFamily="34" charset="0"/>
              <a:ea typeface="Verdana" pitchFamily="34" charset="0"/>
              <a:cs typeface="Verdana" pitchFamily="34" charset="0"/>
            </a:endParaRPr>
          </a:p>
        </p:txBody>
      </p:sp>
      <p:sp>
        <p:nvSpPr>
          <p:cNvPr id="51205" name="Rectangle 24"/>
          <p:cNvSpPr>
            <a:spLocks noGrp="1" noChangeArrowheads="1"/>
          </p:cNvSpPr>
          <p:nvPr>
            <p:ph type="body" idx="1"/>
          </p:nvPr>
        </p:nvSpPr>
        <p:spPr>
          <a:xfrm>
            <a:off x="468313" y="1295400"/>
            <a:ext cx="8351837" cy="4967287"/>
          </a:xfrm>
        </p:spPr>
        <p:txBody>
          <a:bodyPr/>
          <a:lstStyle/>
          <a:p>
            <a:pPr lvl="0"/>
            <a:r>
              <a:rPr lang="en-US" dirty="0" smtClean="0">
                <a:latin typeface="Verdana" pitchFamily="34" charset="0"/>
                <a:ea typeface="Verdana" pitchFamily="34" charset="0"/>
                <a:cs typeface="Verdana" pitchFamily="34" charset="0"/>
              </a:rPr>
              <a:t>Navigator preflight</a:t>
            </a:r>
          </a:p>
          <a:p>
            <a:pPr lvl="1"/>
            <a:r>
              <a:rPr lang="en-US" dirty="0" smtClean="0">
                <a:latin typeface="Verdana" pitchFamily="34" charset="0"/>
                <a:ea typeface="Verdana" pitchFamily="34" charset="0"/>
                <a:cs typeface="Verdana" pitchFamily="34" charset="0"/>
              </a:rPr>
              <a:t>Check out the errors of image, color, font, size, etc</a:t>
            </a:r>
          </a:p>
          <a:p>
            <a:pPr lvl="1"/>
            <a:r>
              <a:rPr lang="en-US" dirty="0" smtClean="0">
                <a:latin typeface="Verdana" pitchFamily="34" charset="0"/>
                <a:ea typeface="Verdana" pitchFamily="34" charset="0"/>
                <a:cs typeface="Verdana" pitchFamily="34" charset="0"/>
              </a:rPr>
              <a:t>Navigate to the error or warning parts in the jobs</a:t>
            </a:r>
          </a:p>
          <a:p>
            <a:pPr lvl="1"/>
            <a:endParaRPr lang="en-US" dirty="0" smtClean="0">
              <a:latin typeface="Verdana" pitchFamily="34" charset="0"/>
              <a:ea typeface="Verdana" pitchFamily="34" charset="0"/>
              <a:cs typeface="Verdana" pitchFamily="34" charset="0"/>
            </a:endParaRPr>
          </a:p>
          <a:p>
            <a:endParaRPr lang="en-US" dirty="0" smtClean="0">
              <a:latin typeface="Verdana" pitchFamily="34" charset="0"/>
              <a:ea typeface="Verdana" pitchFamily="34" charset="0"/>
              <a:cs typeface="Verdana" pitchFamily="34" charset="0"/>
            </a:endParaRPr>
          </a:p>
        </p:txBody>
      </p:sp>
      <p:pic>
        <p:nvPicPr>
          <p:cNvPr id="97282" name="Picture 2"/>
          <p:cNvPicPr>
            <a:picLocks noChangeAspect="1" noChangeArrowheads="1"/>
          </p:cNvPicPr>
          <p:nvPr/>
        </p:nvPicPr>
        <p:blipFill>
          <a:blip r:embed="rId3"/>
          <a:srcRect/>
          <a:stretch>
            <a:fillRect/>
          </a:stretch>
        </p:blipFill>
        <p:spPr bwMode="auto">
          <a:xfrm>
            <a:off x="642911" y="2865456"/>
            <a:ext cx="3875930" cy="3228961"/>
          </a:xfrm>
          <a:prstGeom prst="rect">
            <a:avLst/>
          </a:prstGeom>
          <a:noFill/>
          <a:ln w="9525">
            <a:noFill/>
            <a:miter lim="800000"/>
            <a:headEnd/>
            <a:tailEnd/>
          </a:ln>
          <a:effectLst/>
        </p:spPr>
      </p:pic>
      <p:pic>
        <p:nvPicPr>
          <p:cNvPr id="97283" name="Picture 3"/>
          <p:cNvPicPr>
            <a:picLocks noChangeAspect="1" noChangeArrowheads="1"/>
          </p:cNvPicPr>
          <p:nvPr/>
        </p:nvPicPr>
        <p:blipFill>
          <a:blip r:embed="rId4"/>
          <a:srcRect/>
          <a:stretch>
            <a:fillRect/>
          </a:stretch>
        </p:blipFill>
        <p:spPr bwMode="auto">
          <a:xfrm>
            <a:off x="500034" y="3151208"/>
            <a:ext cx="5710755" cy="3248031"/>
          </a:xfrm>
          <a:prstGeom prst="rect">
            <a:avLst/>
          </a:prstGeom>
          <a:noFill/>
          <a:ln w="9525">
            <a:noFill/>
            <a:miter lim="800000"/>
            <a:headEnd/>
            <a:tailEnd/>
          </a:ln>
          <a:effectLst/>
        </p:spPr>
      </p:pic>
      <p:sp>
        <p:nvSpPr>
          <p:cNvPr id="8" name="Rectangle 23"/>
          <p:cNvSpPr txBox="1">
            <a:spLocks noChangeArrowheads="1"/>
          </p:cNvSpPr>
          <p:nvPr/>
        </p:nvSpPr>
        <p:spPr bwMode="auto">
          <a:xfrm>
            <a:off x="755650" y="228600"/>
            <a:ext cx="7704138" cy="65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z="2800" b="1" dirty="0" smtClean="0">
                <a:latin typeface="Verdana" pitchFamily="34" charset="0"/>
                <a:ea typeface="Verdana" pitchFamily="34" charset="0"/>
                <a:cs typeface="Verdana" pitchFamily="34" charset="0"/>
              </a:rPr>
              <a:t>What’s </a:t>
            </a:r>
            <a:r>
              <a:rPr kumimoji="0" lang="en-US" altLang="zh-CN" sz="28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new in </a:t>
            </a:r>
            <a:r>
              <a:rPr kumimoji="0" lang="en-US" altLang="zh-CN" sz="2800" b="1" i="0" u="none" strike="noStrike" kern="1200" cap="none" spc="0" normalizeH="0" baseline="0" noProof="0" dirty="0" err="1" smtClean="0">
                <a:ln>
                  <a:noFill/>
                </a:ln>
                <a:solidFill>
                  <a:schemeClr val="tx1"/>
                </a:solidFill>
                <a:effectLst/>
                <a:uLnTx/>
                <a:uFillTx/>
                <a:latin typeface="Verdana" pitchFamily="34" charset="0"/>
                <a:ea typeface="Verdana" pitchFamily="34" charset="0"/>
                <a:cs typeface="Verdana" pitchFamily="34" charset="0"/>
              </a:rPr>
              <a:t>ElecRoc</a:t>
            </a:r>
            <a:r>
              <a:rPr kumimoji="0" lang="en-US" altLang="zh-CN" sz="28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97282"/>
                                        </p:tgtEl>
                                        <p:attrNameLst>
                                          <p:attrName>ppt_x</p:attrName>
                                        </p:attrNameLst>
                                      </p:cBhvr>
                                      <p:tavLst>
                                        <p:tav tm="0">
                                          <p:val>
                                            <p:strVal val="ppt_x"/>
                                          </p:val>
                                        </p:tav>
                                        <p:tav tm="100000">
                                          <p:val>
                                            <p:strVal val="ppt_x"/>
                                          </p:val>
                                        </p:tav>
                                      </p:tavLst>
                                    </p:anim>
                                    <p:anim calcmode="lin" valueType="num">
                                      <p:cBhvr additive="base">
                                        <p:cTn id="7" dur="500"/>
                                        <p:tgtEl>
                                          <p:spTgt spid="97282"/>
                                        </p:tgtEl>
                                        <p:attrNameLst>
                                          <p:attrName>ppt_y</p:attrName>
                                        </p:attrNameLst>
                                      </p:cBhvr>
                                      <p:tavLst>
                                        <p:tav tm="0">
                                          <p:val>
                                            <p:strVal val="ppt_y"/>
                                          </p:val>
                                        </p:tav>
                                        <p:tav tm="100000">
                                          <p:val>
                                            <p:strVal val="1+ppt_h/2"/>
                                          </p:val>
                                        </p:tav>
                                      </p:tavLst>
                                    </p:anim>
                                    <p:set>
                                      <p:cBhvr>
                                        <p:cTn id="8" dur="1" fill="hold">
                                          <p:stCondLst>
                                            <p:cond delay="499"/>
                                          </p:stCondLst>
                                        </p:cTn>
                                        <p:tgtEl>
                                          <p:spTgt spid="9728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3"/>
                                        </p:tgtEl>
                                        <p:attrNameLst>
                                          <p:attrName>style.visibility</p:attrName>
                                        </p:attrNameLst>
                                      </p:cBhvr>
                                      <p:to>
                                        <p:strVal val="visible"/>
                                      </p:to>
                                    </p:set>
                                    <p:anim calcmode="lin" valueType="num">
                                      <p:cBhvr additive="base">
                                        <p:cTn id="13" dur="500" fill="hold"/>
                                        <p:tgtEl>
                                          <p:spTgt spid="97283"/>
                                        </p:tgtEl>
                                        <p:attrNameLst>
                                          <p:attrName>ppt_x</p:attrName>
                                        </p:attrNameLst>
                                      </p:cBhvr>
                                      <p:tavLst>
                                        <p:tav tm="0">
                                          <p:val>
                                            <p:strVal val="#ppt_x"/>
                                          </p:val>
                                        </p:tav>
                                        <p:tav tm="100000">
                                          <p:val>
                                            <p:strVal val="#ppt_x"/>
                                          </p:val>
                                        </p:tav>
                                      </p:tavLst>
                                    </p:anim>
                                    <p:anim calcmode="lin" valueType="num">
                                      <p:cBhvr additive="base">
                                        <p:cTn id="14" dur="500" fill="hold"/>
                                        <p:tgtEl>
                                          <p:spTgt spid="97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0"/>
          </p:nvPr>
        </p:nvSpPr>
        <p:spPr>
          <a:xfrm>
            <a:off x="349250" y="6135708"/>
            <a:ext cx="2895600" cy="476250"/>
          </a:xfrm>
        </p:spPr>
        <p:txBody>
          <a:bodyPr/>
          <a:lstStyle/>
          <a:p>
            <a:pPr>
              <a:defRPr/>
            </a:pPr>
            <a:r>
              <a:rPr lang="en-US" altLang="zh-CN">
                <a:latin typeface="Verdana" pitchFamily="34" charset="0"/>
                <a:ea typeface="Verdana" pitchFamily="34" charset="0"/>
                <a:cs typeface="Verdana" pitchFamily="34" charset="0"/>
              </a:rPr>
              <a:t>www.founder.com</a:t>
            </a:r>
          </a:p>
        </p:txBody>
      </p:sp>
      <p:sp>
        <p:nvSpPr>
          <p:cNvPr id="5" name="灯片编号占位符 4"/>
          <p:cNvSpPr>
            <a:spLocks noGrp="1"/>
          </p:cNvSpPr>
          <p:nvPr>
            <p:ph type="sldNum" sz="quarter" idx="11"/>
          </p:nvPr>
        </p:nvSpPr>
        <p:spPr>
          <a:xfrm>
            <a:off x="6553200" y="6084908"/>
            <a:ext cx="2133600" cy="365125"/>
          </a:xfrm>
        </p:spPr>
        <p:txBody>
          <a:bodyPr/>
          <a:lstStyle/>
          <a:p>
            <a:pPr>
              <a:defRPr/>
            </a:pPr>
            <a:r>
              <a:rPr lang="en-US" altLang="zh-CN">
                <a:latin typeface="Verdana" pitchFamily="34" charset="0"/>
                <a:ea typeface="Verdana" pitchFamily="34" charset="0"/>
                <a:cs typeface="Verdana" pitchFamily="34" charset="0"/>
              </a:rPr>
              <a:t>Page</a:t>
            </a:r>
            <a:fld id="{78CE15F8-99D6-49E7-A61F-BF952AB9FF18}" type="slidenum">
              <a:rPr lang="en-US" altLang="zh-CN">
                <a:latin typeface="Verdana" pitchFamily="34" charset="0"/>
                <a:ea typeface="Verdana" pitchFamily="34" charset="0"/>
                <a:cs typeface="Verdana" pitchFamily="34" charset="0"/>
              </a:rPr>
              <a:pPr>
                <a:defRPr/>
              </a:pPr>
              <a:t>9</a:t>
            </a:fld>
            <a:endParaRPr lang="en-US" altLang="zh-CN">
              <a:latin typeface="Verdana" pitchFamily="34" charset="0"/>
              <a:ea typeface="Verdana" pitchFamily="34" charset="0"/>
              <a:cs typeface="Verdana" pitchFamily="34" charset="0"/>
            </a:endParaRPr>
          </a:p>
        </p:txBody>
      </p:sp>
      <p:sp>
        <p:nvSpPr>
          <p:cNvPr id="51205" name="Rectangle 24"/>
          <p:cNvSpPr>
            <a:spLocks noGrp="1" noChangeArrowheads="1"/>
          </p:cNvSpPr>
          <p:nvPr>
            <p:ph type="body" idx="1"/>
          </p:nvPr>
        </p:nvSpPr>
        <p:spPr>
          <a:xfrm>
            <a:off x="468313" y="1085856"/>
            <a:ext cx="8351837" cy="4967287"/>
          </a:xfrm>
        </p:spPr>
        <p:txBody>
          <a:bodyPr/>
          <a:lstStyle/>
          <a:p>
            <a:pPr lvl="0"/>
            <a:r>
              <a:rPr lang="en-US" dirty="0" smtClean="0">
                <a:latin typeface="Verdana" pitchFamily="34" charset="0"/>
                <a:ea typeface="Verdana" pitchFamily="34" charset="0"/>
                <a:cs typeface="Verdana" pitchFamily="34" charset="0"/>
              </a:rPr>
              <a:t>Preflight</a:t>
            </a:r>
          </a:p>
          <a:p>
            <a:pPr lvl="1"/>
            <a:r>
              <a:rPr lang="en-US" dirty="0" smtClean="0">
                <a:latin typeface="Verdana" pitchFamily="34" charset="0"/>
                <a:ea typeface="Verdana" pitchFamily="34" charset="0"/>
                <a:cs typeface="Verdana" pitchFamily="34" charset="0"/>
              </a:rPr>
              <a:t>General </a:t>
            </a:r>
          </a:p>
          <a:p>
            <a:pPr lvl="1"/>
            <a:r>
              <a:rPr lang="en-US" dirty="0" smtClean="0">
                <a:latin typeface="Verdana" pitchFamily="34" charset="0"/>
                <a:ea typeface="Verdana" pitchFamily="34" charset="0"/>
                <a:cs typeface="Verdana" pitchFamily="34" charset="0"/>
              </a:rPr>
              <a:t>Page</a:t>
            </a:r>
          </a:p>
          <a:p>
            <a:pPr lvl="1"/>
            <a:r>
              <a:rPr lang="en-US" dirty="0" smtClean="0">
                <a:latin typeface="Verdana" pitchFamily="34" charset="0"/>
                <a:ea typeface="Verdana" pitchFamily="34" charset="0"/>
                <a:cs typeface="Verdana" pitchFamily="34" charset="0"/>
              </a:rPr>
              <a:t>Image</a:t>
            </a:r>
          </a:p>
          <a:p>
            <a:pPr lvl="1"/>
            <a:r>
              <a:rPr lang="en-US" dirty="0" smtClean="0">
                <a:latin typeface="Verdana" pitchFamily="34" charset="0"/>
                <a:ea typeface="Verdana" pitchFamily="34" charset="0"/>
                <a:cs typeface="Verdana" pitchFamily="34" charset="0"/>
              </a:rPr>
              <a:t>Color </a:t>
            </a:r>
          </a:p>
          <a:p>
            <a:pPr lvl="1"/>
            <a:r>
              <a:rPr lang="en-US" dirty="0" smtClean="0">
                <a:latin typeface="Verdana" pitchFamily="34" charset="0"/>
                <a:ea typeface="Verdana" pitchFamily="34" charset="0"/>
                <a:cs typeface="Verdana" pitchFamily="34" charset="0"/>
              </a:rPr>
              <a:t>Font</a:t>
            </a:r>
          </a:p>
          <a:p>
            <a:pPr lvl="1"/>
            <a:r>
              <a:rPr lang="en-US" dirty="0" smtClean="0">
                <a:latin typeface="Verdana" pitchFamily="34" charset="0"/>
                <a:ea typeface="Verdana" pitchFamily="34" charset="0"/>
                <a:cs typeface="Verdana" pitchFamily="34" charset="0"/>
              </a:rPr>
              <a:t>…….</a:t>
            </a:r>
          </a:p>
          <a:p>
            <a:endParaRPr lang="en-US" dirty="0" smtClean="0">
              <a:latin typeface="Verdana" pitchFamily="34" charset="0"/>
              <a:ea typeface="Verdana" pitchFamily="34" charset="0"/>
              <a:cs typeface="Verdana" pitchFamily="34" charset="0"/>
            </a:endParaRPr>
          </a:p>
        </p:txBody>
      </p:sp>
      <p:pic>
        <p:nvPicPr>
          <p:cNvPr id="100354" name="Picture 2"/>
          <p:cNvPicPr>
            <a:picLocks noChangeAspect="1" noChangeArrowheads="1"/>
          </p:cNvPicPr>
          <p:nvPr/>
        </p:nvPicPr>
        <p:blipFill>
          <a:blip r:embed="rId3"/>
          <a:srcRect/>
          <a:stretch>
            <a:fillRect/>
          </a:stretch>
        </p:blipFill>
        <p:spPr bwMode="auto">
          <a:xfrm>
            <a:off x="4286248" y="2514616"/>
            <a:ext cx="4086225" cy="3771900"/>
          </a:xfrm>
          <a:prstGeom prst="rect">
            <a:avLst/>
          </a:prstGeom>
          <a:noFill/>
          <a:ln w="9525">
            <a:noFill/>
            <a:miter lim="800000"/>
            <a:headEnd/>
            <a:tailEnd/>
          </a:ln>
          <a:effectLst/>
        </p:spPr>
      </p:pic>
      <p:sp>
        <p:nvSpPr>
          <p:cNvPr id="8" name="Rectangle 23"/>
          <p:cNvSpPr>
            <a:spLocks noGrp="1" noChangeArrowheads="1"/>
          </p:cNvSpPr>
          <p:nvPr>
            <p:ph type="title"/>
          </p:nvPr>
        </p:nvSpPr>
        <p:spPr>
          <a:xfrm>
            <a:off x="755650" y="228600"/>
            <a:ext cx="7704138" cy="654050"/>
          </a:xfrm>
        </p:spPr>
        <p:txBody>
          <a:bodyPr/>
          <a:lstStyle/>
          <a:p>
            <a:r>
              <a:rPr lang="en-US" altLang="zh-CN" sz="2800" dirty="0" smtClean="0">
                <a:latin typeface="Verdana" pitchFamily="34" charset="0"/>
                <a:ea typeface="Verdana" pitchFamily="34" charset="0"/>
                <a:cs typeface="Verdana" pitchFamily="34" charset="0"/>
              </a:rPr>
              <a:t>What’s new in </a:t>
            </a:r>
            <a:r>
              <a:rPr lang="en-US" altLang="zh-CN" sz="2800" dirty="0" err="1" smtClean="0">
                <a:latin typeface="Verdana" pitchFamily="34" charset="0"/>
                <a:ea typeface="Verdana" pitchFamily="34" charset="0"/>
                <a:cs typeface="Verdana" pitchFamily="34" charset="0"/>
              </a:rPr>
              <a:t>ElecRoc</a:t>
            </a:r>
            <a:r>
              <a:rPr lang="en-US" altLang="zh-CN" sz="2800" dirty="0" smtClean="0">
                <a:latin typeface="Verdana" pitchFamily="34" charset="0"/>
                <a:ea typeface="Verdana" pitchFamily="34" charset="0"/>
                <a:cs typeface="Verdana" pitchFamily="34" charset="0"/>
              </a:rPr>
              <a:t> 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ounderPPT-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FounderPPT-en</Template>
  <TotalTime>348</TotalTime>
  <Words>1733</Words>
  <Application>Microsoft Office PowerPoint</Application>
  <PresentationFormat>On-screen Show (4:3)</PresentationFormat>
  <Paragraphs>494</Paragraphs>
  <Slides>47</Slides>
  <Notes>44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FounderPPT-en</vt:lpstr>
      <vt:lpstr>自定义设计方案</vt:lpstr>
      <vt:lpstr>演示文稿</vt:lpstr>
      <vt:lpstr>Slide 1</vt:lpstr>
      <vt:lpstr>Content</vt:lpstr>
      <vt:lpstr>Introduction</vt:lpstr>
      <vt:lpstr>What’s new in ElecRoc 5?</vt:lpstr>
      <vt:lpstr>What’s new in ElecRoc 5?</vt:lpstr>
      <vt:lpstr>Slide 6</vt:lpstr>
      <vt:lpstr>Slide 7</vt:lpstr>
      <vt:lpstr>Slide 8</vt:lpstr>
      <vt:lpstr>What’s new in ElecRoc 5?</vt:lpstr>
      <vt:lpstr>What’s new in ElecRoc 5?</vt:lpstr>
      <vt:lpstr>What’s new in ElecRoc 5?</vt:lpstr>
      <vt:lpstr>What’s new in ElecRoc 5?</vt:lpstr>
      <vt:lpstr>What’s new in ElecRoc 5?</vt:lpstr>
      <vt:lpstr>What’s new in ElecRoc 5?</vt:lpstr>
      <vt:lpstr>What’s new in ElecRoc 5?</vt:lpstr>
      <vt:lpstr>What’s new in ElecRoc 5?</vt:lpstr>
      <vt:lpstr>What’s new in ElecRoc 5?</vt:lpstr>
      <vt:lpstr>What’s new in ElecRoc 5?</vt:lpstr>
      <vt:lpstr>What’s new in ElecRoc 5?</vt:lpstr>
      <vt:lpstr>Slide 20</vt:lpstr>
      <vt:lpstr>What’s new in ElecRoc 5?</vt:lpstr>
      <vt:lpstr>What’s new in ElecRoc 5?</vt:lpstr>
      <vt:lpstr>What’s new in ElecRoc 5?</vt:lpstr>
      <vt:lpstr>What’s new in ElecRoc 5?</vt:lpstr>
      <vt:lpstr>What’s new in ElecRoc 5?</vt:lpstr>
      <vt:lpstr>Content</vt:lpstr>
      <vt:lpstr>ElecRoc 5 Server</vt:lpstr>
      <vt:lpstr>ElecRoc 5 Dongle Information</vt:lpstr>
      <vt:lpstr>ElecRoc 5 Client</vt:lpstr>
      <vt:lpstr>ElecRoc 5 Client</vt:lpstr>
      <vt:lpstr>ElecRoc 5 Client</vt:lpstr>
      <vt:lpstr>ElecRoc 5 Client</vt:lpstr>
      <vt:lpstr>ElecRoc 5 Client</vt:lpstr>
      <vt:lpstr>ElecRoc 5 Client</vt:lpstr>
      <vt:lpstr>ElecRoc 5 Client</vt:lpstr>
      <vt:lpstr>ElecRoc 5 Client</vt:lpstr>
      <vt:lpstr>ElecRoc 5 Client</vt:lpstr>
      <vt:lpstr>ElecRoc 5 Client</vt:lpstr>
      <vt:lpstr>Content</vt:lpstr>
      <vt:lpstr>Advanced Technology</vt:lpstr>
      <vt:lpstr>Content</vt:lpstr>
      <vt:lpstr>ElecRoc 5 Tools</vt:lpstr>
      <vt:lpstr>ElecRoc 5 Tools</vt:lpstr>
      <vt:lpstr>ElecRoc 5 Tools</vt:lpstr>
      <vt:lpstr>ElecRoc 5 Dongle Information</vt:lpstr>
      <vt:lpstr>ElecRoc 5 Tools</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zhoubg</dc:creator>
  <cp:lastModifiedBy>zhoubg</cp:lastModifiedBy>
  <cp:revision>30</cp:revision>
  <dcterms:created xsi:type="dcterms:W3CDTF">2011-03-17T02:37:51Z</dcterms:created>
  <dcterms:modified xsi:type="dcterms:W3CDTF">2011-03-18T00:15:19Z</dcterms:modified>
</cp:coreProperties>
</file>