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  <p:sldMasterId id="2147483738" r:id="rId2"/>
    <p:sldMasterId id="2147483774" r:id="rId3"/>
    <p:sldMasterId id="2147483786" r:id="rId4"/>
    <p:sldMasterId id="2147483799" r:id="rId5"/>
  </p:sldMasterIdLst>
  <p:notesMasterIdLst>
    <p:notesMasterId r:id="rId40"/>
  </p:notesMasterIdLst>
  <p:sldIdLst>
    <p:sldId id="414" r:id="rId6"/>
    <p:sldId id="381" r:id="rId7"/>
    <p:sldId id="383" r:id="rId8"/>
    <p:sldId id="384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15" r:id="rId27"/>
    <p:sldId id="403" r:id="rId28"/>
    <p:sldId id="404" r:id="rId29"/>
    <p:sldId id="405" r:id="rId30"/>
    <p:sldId id="406" r:id="rId31"/>
    <p:sldId id="407" r:id="rId32"/>
    <p:sldId id="408" r:id="rId33"/>
    <p:sldId id="409" r:id="rId34"/>
    <p:sldId id="410" r:id="rId35"/>
    <p:sldId id="411" r:id="rId36"/>
    <p:sldId id="412" r:id="rId37"/>
    <p:sldId id="413" r:id="rId38"/>
    <p:sldId id="264" r:id="rId3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66CCFF"/>
    <a:srgbClr val="0099FF"/>
    <a:srgbClr val="FFFFFF"/>
    <a:srgbClr val="78A7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 varScale="1">
        <p:scale>
          <a:sx n="98" d="100"/>
          <a:sy n="98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07F6E1D6-F08A-4BCF-B546-44387E5315F3}" type="datetimeFigureOut">
              <a:rPr lang="zh-CN" altLang="en-US"/>
              <a:pPr>
                <a:defRPr/>
              </a:pPr>
              <a:t>2014/4/18</a:t>
            </a:fld>
            <a:endParaRPr lang="en-US" altLang="zh-CN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9AD5649A-87FC-4B65-B3EF-99B8BDF70AD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67477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DC143B-A7AB-491E-9C72-948AA90739EA}" type="slidenum">
              <a:rPr lang="zh-CN" altLang="en-US" smtClean="0">
                <a:latin typeface="Arial" charset="0"/>
              </a:rPr>
              <a:pPr/>
              <a:t>1</a:t>
            </a:fld>
            <a:endParaRPr lang="en-US" altLang="zh-CN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A1A8C-2B4A-45FC-9298-7E6F5D4CCE67}" type="datetimeFigureOut">
              <a:rPr lang="zh-CN" altLang="en-US"/>
              <a:pPr>
                <a:defRPr/>
              </a:pPr>
              <a:t>2014/4/18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FB9A2-DEAF-44DB-BAA4-4D772F8EED0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FC1E4-B6BE-46A7-A068-4D98AF530338}" type="datetimeFigureOut">
              <a:rPr lang="zh-CN" altLang="en-US"/>
              <a:pPr>
                <a:defRPr/>
              </a:pPr>
              <a:t>2014/4/18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33F62-F57C-4233-8359-5D490437F9B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E10D6-6889-4920-8CCD-9A32FC66DBA7}" type="datetimeFigureOut">
              <a:rPr lang="zh-CN" altLang="en-US"/>
              <a:pPr>
                <a:defRPr/>
              </a:pPr>
              <a:t>2014/4/18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1F9D8-C162-4380-A281-E9A4FEFA281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579FA-EA70-4747-859C-63B12F4816AE}" type="datetimeFigureOut">
              <a:rPr lang="zh-CN" altLang="en-US"/>
              <a:pPr>
                <a:defRPr/>
              </a:pPr>
              <a:t>2014/4/18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CA2E1-4696-445A-9575-0288EF09582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D93D6-497E-408F-A757-B8FD66A74AE4}" type="datetimeFigureOut">
              <a:rPr lang="zh-CN" altLang="en-US"/>
              <a:pPr>
                <a:defRPr/>
              </a:pPr>
              <a:t>2014/4/18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D232D-F5E1-4253-87B6-6D12EE8314C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989B6-A789-40BA-AF15-B81C6C276426}" type="datetimeFigureOut">
              <a:rPr lang="zh-CN" altLang="en-US"/>
              <a:pPr>
                <a:defRPr/>
              </a:pPr>
              <a:t>2014/4/18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D43B5-5687-4FE7-8FD5-87BB49BBE62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56830-C126-4BCD-BBFB-E9846BBAA608}" type="datetimeFigureOut">
              <a:rPr lang="zh-CN" altLang="en-US"/>
              <a:pPr>
                <a:defRPr/>
              </a:pPr>
              <a:t>2014/4/18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D9E57-7FCD-4FD2-95DD-F3FA9AF9BB3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E28E9-1A66-426A-BA2B-991A787A7BED}" type="datetimeFigureOut">
              <a:rPr lang="zh-CN" altLang="en-US"/>
              <a:pPr>
                <a:defRPr/>
              </a:pPr>
              <a:t>2014/4/18</a:t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6947-D01F-494A-B27E-9B52E3F3C24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DF878-97D4-446B-B2CB-36A1BF4FC766}" type="datetimeFigureOut">
              <a:rPr lang="zh-CN" altLang="en-US"/>
              <a:pPr>
                <a:defRPr/>
              </a:pPr>
              <a:t>2014/4/18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F1620-C58E-432B-BE4C-1C52D8F91FD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95135-8D66-46E2-B042-1FA2C12586F4}" type="datetimeFigureOut">
              <a:rPr lang="zh-CN" altLang="en-US"/>
              <a:pPr>
                <a:defRPr/>
              </a:pPr>
              <a:t>2014/4/18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82ABD-EDBA-4E3C-A9B4-B53C8EC7485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2F1F3-7E05-4553-84C1-A5ADB61435D5}" type="datetimeFigureOut">
              <a:rPr lang="zh-CN" altLang="en-US"/>
              <a:pPr>
                <a:defRPr/>
              </a:pPr>
              <a:t>2014/4/18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A50F4-EDB3-4E33-95DE-1331EA27302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FB4CA-188D-4307-9BF8-0B3A1638617E}" type="datetimeFigureOut">
              <a:rPr lang="zh-CN" altLang="en-US"/>
              <a:pPr>
                <a:defRPr/>
              </a:pPr>
              <a:t>2014/4/18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4A15B-425F-4205-B00B-10269AFA762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DF07C-B84B-42A4-9C7F-9F3B9FCB1F38}" type="datetimeFigureOut">
              <a:rPr lang="zh-CN" altLang="en-US"/>
              <a:pPr>
                <a:defRPr/>
              </a:pPr>
              <a:t>2014/4/18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71B1C-CDC6-4F3A-A081-99AC503B88B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06452-2AC6-419E-8FF8-6C8FC53074D6}" type="datetimeFigureOut">
              <a:rPr lang="zh-CN" altLang="en-US"/>
              <a:pPr>
                <a:defRPr/>
              </a:pPr>
              <a:t>2014/4/18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198AA-29B5-4F81-AE46-AFB07032E41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FA62B-1AB3-437C-8E51-BB43278B4A4B}" type="datetimeFigureOut">
              <a:rPr lang="zh-CN" altLang="en-US"/>
              <a:pPr>
                <a:defRPr/>
              </a:pPr>
              <a:t>2014/4/18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5130D-DC6C-42E0-A349-27CE44B8528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6"/>
          <p:cNvSpPr txBox="1">
            <a:spLocks noChangeArrowheads="1"/>
          </p:cNvSpPr>
          <p:nvPr/>
        </p:nvSpPr>
        <p:spPr bwMode="auto">
          <a:xfrm>
            <a:off x="-2628900" y="-26988"/>
            <a:ext cx="2544762" cy="32797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80139" tIns="40069" rIns="80139" bIns="40069">
            <a:spAutoFit/>
          </a:bodyPr>
          <a:lstStyle/>
          <a:p>
            <a:pPr algn="r" defTabSz="801688" eaLnBrk="0" hangingPunct="0">
              <a:lnSpc>
                <a:spcPct val="125000"/>
              </a:lnSpc>
              <a:defRPr/>
            </a:pPr>
            <a:r>
              <a:rPr lang="zh-CN" altLang="en-US" sz="1200" dirty="0">
                <a:ea typeface="华文细黑" pitchFamily="2" charset="-122"/>
              </a:rPr>
              <a:t>英文标题</a:t>
            </a:r>
            <a:r>
              <a:rPr lang="en-US" altLang="zh-CN" sz="1200" dirty="0">
                <a:ea typeface="华文细黑" pitchFamily="2" charset="-122"/>
              </a:rPr>
              <a:t>:30-40pt  </a:t>
            </a:r>
          </a:p>
          <a:p>
            <a:pPr algn="r" defTabSz="801688" eaLnBrk="0" hangingPunct="0">
              <a:lnSpc>
                <a:spcPct val="125000"/>
              </a:lnSpc>
              <a:defRPr/>
            </a:pPr>
            <a:r>
              <a:rPr lang="zh-CN" altLang="en-US" sz="1200" dirty="0">
                <a:ea typeface="华文细黑" pitchFamily="2" charset="-122"/>
              </a:rPr>
              <a:t>副标题</a:t>
            </a:r>
            <a:r>
              <a:rPr lang="en-US" altLang="zh-CN" sz="1200" dirty="0">
                <a:ea typeface="华文细黑" pitchFamily="2" charset="-122"/>
              </a:rPr>
              <a:t>:26-30pt</a:t>
            </a:r>
          </a:p>
          <a:p>
            <a:pPr algn="r" defTabSz="801688" eaLnBrk="0" hangingPunct="0">
              <a:lnSpc>
                <a:spcPct val="125000"/>
              </a:lnSpc>
              <a:defRPr/>
            </a:pPr>
            <a:r>
              <a:rPr lang="zh-CN" altLang="en-US" sz="1200" dirty="0">
                <a:ea typeface="华文细黑" pitchFamily="2" charset="-122"/>
              </a:rPr>
              <a:t>字体颜色</a:t>
            </a:r>
            <a:r>
              <a:rPr lang="en-US" altLang="zh-CN" sz="1200" dirty="0">
                <a:ea typeface="华文细黑" pitchFamily="2" charset="-122"/>
              </a:rPr>
              <a:t>:R255 G255 B255</a:t>
            </a:r>
          </a:p>
          <a:p>
            <a:pPr algn="r" defTabSz="801688" eaLnBrk="0" hangingPunct="0">
              <a:lnSpc>
                <a:spcPct val="125000"/>
              </a:lnSpc>
              <a:defRPr/>
            </a:pPr>
            <a:endParaRPr lang="en-US" altLang="zh-CN" sz="1200" dirty="0">
              <a:ea typeface="华文细黑" pitchFamily="2" charset="-122"/>
            </a:endParaRPr>
          </a:p>
          <a:p>
            <a:pPr algn="r" defTabSz="801688" eaLnBrk="0" hangingPunct="0">
              <a:lnSpc>
                <a:spcPct val="125000"/>
              </a:lnSpc>
              <a:defRPr/>
            </a:pPr>
            <a:r>
              <a:rPr lang="zh-CN" altLang="en-US" sz="1200" dirty="0">
                <a:ea typeface="华文细黑" pitchFamily="2" charset="-122"/>
              </a:rPr>
              <a:t>内部使用字体 </a:t>
            </a:r>
            <a:r>
              <a:rPr lang="en-US" altLang="zh-CN" sz="1200" dirty="0">
                <a:ea typeface="华文细黑" pitchFamily="2" charset="-122"/>
              </a:rPr>
              <a:t>:Arial</a:t>
            </a:r>
            <a:endParaRPr lang="zh-CN" altLang="en-US" sz="1200" dirty="0">
              <a:ea typeface="华文细黑" pitchFamily="2" charset="-122"/>
            </a:endParaRPr>
          </a:p>
          <a:p>
            <a:pPr algn="r" defTabSz="801688" eaLnBrk="0" hangingPunct="0">
              <a:lnSpc>
                <a:spcPct val="125000"/>
              </a:lnSpc>
              <a:defRPr/>
            </a:pPr>
            <a:r>
              <a:rPr lang="zh-CN" altLang="en-US" sz="1200" dirty="0">
                <a:ea typeface="华文细黑" pitchFamily="2" charset="-122"/>
              </a:rPr>
              <a:t>外部使用字体 </a:t>
            </a:r>
            <a:r>
              <a:rPr lang="en-US" altLang="zh-CN" sz="1200" dirty="0">
                <a:ea typeface="华文细黑" pitchFamily="2" charset="-122"/>
              </a:rPr>
              <a:t>: Arial</a:t>
            </a:r>
            <a:endParaRPr lang="zh-CN" altLang="en-US" sz="1200" dirty="0">
              <a:ea typeface="华文细黑" pitchFamily="2" charset="-122"/>
            </a:endParaRPr>
          </a:p>
          <a:p>
            <a:pPr algn="r" defTabSz="801688" eaLnBrk="0" hangingPunct="0">
              <a:lnSpc>
                <a:spcPct val="125000"/>
              </a:lnSpc>
              <a:defRPr/>
            </a:pPr>
            <a:endParaRPr lang="zh-CN" altLang="en-US" sz="1200" dirty="0">
              <a:ea typeface="华文细黑" pitchFamily="2" charset="-122"/>
            </a:endParaRPr>
          </a:p>
          <a:p>
            <a:pPr algn="r" defTabSz="801688" eaLnBrk="0" hangingPunct="0">
              <a:lnSpc>
                <a:spcPct val="125000"/>
              </a:lnSpc>
              <a:defRPr/>
            </a:pPr>
            <a:endParaRPr lang="zh-CN" altLang="en-US" sz="1200" dirty="0">
              <a:ea typeface="华文细黑" pitchFamily="2" charset="-122"/>
            </a:endParaRPr>
          </a:p>
          <a:p>
            <a:pPr algn="r" defTabSz="801688" eaLnBrk="0" hangingPunct="0">
              <a:lnSpc>
                <a:spcPct val="125000"/>
              </a:lnSpc>
              <a:defRPr/>
            </a:pPr>
            <a:r>
              <a:rPr lang="zh-CN" altLang="en-US" sz="1200" dirty="0">
                <a:ea typeface="华文细黑" pitchFamily="2" charset="-122"/>
              </a:rPr>
              <a:t>中文标题</a:t>
            </a:r>
            <a:r>
              <a:rPr lang="en-US" altLang="zh-CN" sz="1200" dirty="0">
                <a:ea typeface="华文细黑" pitchFamily="2" charset="-122"/>
              </a:rPr>
              <a:t>:32-40pt</a:t>
            </a:r>
          </a:p>
          <a:p>
            <a:pPr algn="r" defTabSz="801688" eaLnBrk="0" hangingPunct="0">
              <a:lnSpc>
                <a:spcPct val="125000"/>
              </a:lnSpc>
              <a:defRPr/>
            </a:pPr>
            <a:r>
              <a:rPr lang="zh-CN" altLang="en-US" sz="1200" dirty="0">
                <a:ea typeface="华文细黑" pitchFamily="2" charset="-122"/>
              </a:rPr>
              <a:t>字体</a:t>
            </a:r>
            <a:r>
              <a:rPr lang="en-US" altLang="zh-CN" sz="1200" dirty="0">
                <a:ea typeface="华文细黑" pitchFamily="2" charset="-122"/>
              </a:rPr>
              <a:t>:</a:t>
            </a:r>
            <a:r>
              <a:rPr lang="zh-CN" altLang="en-US" sz="1200" dirty="0">
                <a:ea typeface="华文细黑" pitchFamily="2" charset="-122"/>
              </a:rPr>
              <a:t>宋体</a:t>
            </a:r>
          </a:p>
          <a:p>
            <a:pPr algn="r" defTabSz="801688" eaLnBrk="0" hangingPunct="0">
              <a:lnSpc>
                <a:spcPct val="125000"/>
              </a:lnSpc>
              <a:defRPr/>
            </a:pPr>
            <a:r>
              <a:rPr lang="en-US" altLang="zh-CN" sz="1200" dirty="0">
                <a:ea typeface="华文细黑" pitchFamily="2" charset="-122"/>
              </a:rPr>
              <a:t>  </a:t>
            </a:r>
            <a:r>
              <a:rPr lang="zh-CN" altLang="en-US" sz="1200" dirty="0">
                <a:ea typeface="华文细黑" pitchFamily="2" charset="-122"/>
              </a:rPr>
              <a:t>副标题</a:t>
            </a:r>
            <a:r>
              <a:rPr lang="en-US" altLang="zh-CN" sz="1200" dirty="0">
                <a:ea typeface="华文细黑" pitchFamily="2" charset="-122"/>
              </a:rPr>
              <a:t>:24-28pt</a:t>
            </a:r>
            <a:endParaRPr lang="zh-CN" altLang="en-US" sz="1200" dirty="0">
              <a:ea typeface="华文细黑" pitchFamily="2" charset="-122"/>
            </a:endParaRPr>
          </a:p>
          <a:p>
            <a:pPr algn="r" defTabSz="801688" eaLnBrk="0" hangingPunct="0">
              <a:lnSpc>
                <a:spcPct val="125000"/>
              </a:lnSpc>
              <a:defRPr/>
            </a:pPr>
            <a:r>
              <a:rPr lang="zh-CN" altLang="en-US" sz="1200" dirty="0">
                <a:ea typeface="华文细黑" pitchFamily="2" charset="-122"/>
              </a:rPr>
              <a:t>字体颜色</a:t>
            </a:r>
            <a:r>
              <a:rPr lang="en-US" altLang="zh-CN" sz="1200" dirty="0">
                <a:ea typeface="华文细黑" pitchFamily="2" charset="-122"/>
              </a:rPr>
              <a:t>:R255 G255 B255</a:t>
            </a:r>
          </a:p>
          <a:p>
            <a:pPr algn="r" defTabSz="801688" eaLnBrk="0" hangingPunct="0">
              <a:lnSpc>
                <a:spcPct val="125000"/>
              </a:lnSpc>
              <a:defRPr/>
            </a:pPr>
            <a:endParaRPr lang="zh-CN" altLang="en-US" sz="1200" dirty="0">
              <a:ea typeface="华文细黑" pitchFamily="2" charset="-122"/>
            </a:endParaRPr>
          </a:p>
          <a:p>
            <a:pPr algn="r" defTabSz="801688" eaLnBrk="0" hangingPunct="0">
              <a:lnSpc>
                <a:spcPct val="125000"/>
              </a:lnSpc>
              <a:defRPr/>
            </a:pPr>
            <a:r>
              <a:rPr lang="zh-CN" altLang="en-US" sz="1200" dirty="0">
                <a:ea typeface="华文细黑" pitchFamily="2" charset="-122"/>
              </a:rPr>
              <a:t>字体</a:t>
            </a:r>
            <a:r>
              <a:rPr lang="en-US" altLang="zh-CN" sz="1200" dirty="0">
                <a:ea typeface="华文细黑" pitchFamily="2" charset="-122"/>
              </a:rPr>
              <a:t>:</a:t>
            </a:r>
            <a:r>
              <a:rPr lang="zh-CN" altLang="en-US" sz="1200" dirty="0">
                <a:ea typeface="华文细黑" pitchFamily="2" charset="-122"/>
              </a:rPr>
              <a:t>微软雅黑或黑体</a:t>
            </a:r>
          </a:p>
        </p:txBody>
      </p:sp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-757238" y="2854325"/>
            <a:ext cx="576263" cy="142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6" name="Rectangle 71"/>
          <p:cNvSpPr>
            <a:spLocks noChangeArrowheads="1"/>
          </p:cNvSpPr>
          <p:nvPr/>
        </p:nvSpPr>
        <p:spPr bwMode="auto">
          <a:xfrm>
            <a:off x="-757238" y="765175"/>
            <a:ext cx="576263" cy="1428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pic>
        <p:nvPicPr>
          <p:cNvPr id="7" name="Picture 78" descr="PP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4" descr="founder"/>
          <p:cNvPicPr>
            <a:picLocks noChangeAspect="1" noChangeArrowheads="1"/>
          </p:cNvPicPr>
          <p:nvPr/>
        </p:nvPicPr>
        <p:blipFill>
          <a:blip r:embed="rId3"/>
          <a:srcRect r="28407" b="-3735"/>
          <a:stretch>
            <a:fillRect/>
          </a:stretch>
        </p:blipFill>
        <p:spPr bwMode="auto">
          <a:xfrm>
            <a:off x="7072313" y="1504950"/>
            <a:ext cx="1700212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mamy.hr\桌面\北京北大方正电子有限公司（白色）.png"/>
          <p:cNvPicPr>
            <a:picLocks noChangeAspect="1" noChangeArrowheads="1"/>
          </p:cNvPicPr>
          <p:nvPr/>
        </p:nvPicPr>
        <p:blipFill>
          <a:blip r:embed="rId4"/>
          <a:srcRect t="54594"/>
          <a:stretch>
            <a:fillRect/>
          </a:stretch>
        </p:blipFill>
        <p:spPr bwMode="auto">
          <a:xfrm>
            <a:off x="2286000" y="5857875"/>
            <a:ext cx="44450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111" name="Rectangle 79"/>
          <p:cNvSpPr>
            <a:spLocks noGrp="1" noChangeArrowheads="1"/>
          </p:cNvSpPr>
          <p:nvPr>
            <p:ph type="ctrTitle"/>
          </p:nvPr>
        </p:nvSpPr>
        <p:spPr>
          <a:xfrm>
            <a:off x="1371600" y="2133600"/>
            <a:ext cx="6629400" cy="803275"/>
          </a:xfrm>
        </p:spPr>
        <p:txBody>
          <a:bodyPr/>
          <a:lstStyle>
            <a:lvl1pPr algn="ctr">
              <a:defRPr sz="3200" b="0">
                <a:solidFill>
                  <a:schemeClr val="bg1"/>
                </a:solidFill>
                <a:ea typeface="宋体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44112" name="Rectangle 8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 sz="2400" b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en-US" altLang="zh-CN" smtClean="0"/>
              <a:t>Click to edit Master subtitle style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2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24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06B83-1206-4DDC-8CDD-B2D2DA6FF52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2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24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637A4-1DD8-46AD-9BBE-E2FF873566D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848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38700" y="1600200"/>
            <a:ext cx="3848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2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24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CF234-BF13-4F32-A8FA-A30952202E4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2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Rectangle 24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BDC8E-9352-4402-80EC-91C94418539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2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24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EC7BC-936D-44D5-BA17-9AD2ED28CEC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Rectangle 24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44A15-091A-4EEB-A9AA-0D882A3ADCA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571A7-7309-4F0D-9128-FEF44A6731BB}" type="datetimeFigureOut">
              <a:rPr lang="zh-CN" altLang="en-US"/>
              <a:pPr>
                <a:defRPr/>
              </a:pPr>
              <a:t>2014/4/18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A865E-AFC2-4BDC-A9C3-5A816DA0859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2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24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CA514-1198-4A07-8BC4-2D4D515EDAA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2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24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13BF9-00C3-4F41-905D-FFB0532352B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2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24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0C65F-9DB6-4293-9CB3-8E9ACAD5339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24650" y="381000"/>
            <a:ext cx="1962150" cy="5745163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81000"/>
            <a:ext cx="5734050" cy="5745163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24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24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4BC1C-3393-4316-B106-D3D68459955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B9D0F-0DC1-4E88-8237-4CCDA5BCCC4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4AE3E-CCDA-4F36-A75B-D5A8D484060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54CBA-67FC-4959-B82D-5F4946A60BF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848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38700" y="1600200"/>
            <a:ext cx="3848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A9259-7DE9-421B-8828-8FB3D8EBAE6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9C2EC-872F-4274-8524-E7344C11E14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BE817-1883-489D-8FF9-45323CC6F45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08E05-41CA-4A29-9A4B-411292A6E824}" type="datetimeFigureOut">
              <a:rPr lang="zh-CN" altLang="en-US"/>
              <a:pPr>
                <a:defRPr/>
              </a:pPr>
              <a:t>2014/4/18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73D8-3E53-489A-8A87-B5604135018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9D3F1-782D-4504-B00B-18C7A425E11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B5577-D1CB-42B7-B1F6-54B24AAD0E3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90AC1-8996-400A-AF5F-059BA0E3DE6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A9914-1D5E-483F-84A4-F11A787D474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24650" y="620713"/>
            <a:ext cx="1962150" cy="5505450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620713"/>
            <a:ext cx="5734050" cy="5505450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1BCCD-8E96-46B4-9BCE-61760BFF17F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20713"/>
            <a:ext cx="6705600" cy="647700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600200"/>
            <a:ext cx="3848100" cy="4525963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838700" y="1600200"/>
            <a:ext cx="3848100" cy="4525963"/>
          </a:xfrm>
        </p:spPr>
        <p:txBody>
          <a:bodyPr/>
          <a:lstStyle/>
          <a:p>
            <a:pPr lvl="0"/>
            <a:r>
              <a:rPr lang="en-US" altLang="zh-CN" noProof="0" smtClean="0"/>
              <a:t>Click icon to add clip art</a:t>
            </a:r>
            <a:endParaRPr lang="zh-CN" altLang="en-US" noProof="0" smtClean="0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7EF75-954C-44C4-A8B6-F0C2EA26946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431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202249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775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00562" y="1600200"/>
            <a:ext cx="4186238" cy="475775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97042-6BB7-40BE-9275-D0365305B580}" type="datetimeFigureOut">
              <a:rPr lang="zh-CN" altLang="en-US"/>
              <a:pPr>
                <a:defRPr/>
              </a:pPr>
              <a:t>2014/4/18</a:t>
            </a:fld>
            <a:endParaRPr lang="en-US" altLang="zh-CN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A8F2A-9E18-46EB-9383-15F4A199212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8308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8308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868" y="50004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942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smtClean="0"/>
              <a:t>Click icon to add picture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57290" y="5367338"/>
            <a:ext cx="6643734" cy="11334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82919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00826" y="274638"/>
            <a:ext cx="2185974" cy="6154758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22619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7C777-FF58-44C8-B26F-C579ACE82CAF}" type="datetimeFigureOut">
              <a:rPr lang="zh-CN" altLang="en-US"/>
              <a:pPr>
                <a:defRPr/>
              </a:pPr>
              <a:t>2014/4/18</a:t>
            </a:fld>
            <a:endParaRPr lang="en-US" altLang="zh-CN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2324C-8889-436D-9675-194E0F2B6A7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6E9AE-43D5-4D10-8C54-00582C360A75}" type="datetimeFigureOut">
              <a:rPr lang="zh-CN" altLang="en-US"/>
              <a:pPr>
                <a:defRPr/>
              </a:pPr>
              <a:t>2014/4/18</a:t>
            </a:fld>
            <a:endParaRPr lang="en-US" altLang="zh-CN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A2E85-8CBA-49E5-B152-FB6F4040D93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B1FA4-DCC5-470C-9E8F-CB434C37EBDD}" type="datetimeFigureOut">
              <a:rPr lang="zh-CN" altLang="en-US"/>
              <a:pPr>
                <a:defRPr/>
              </a:pPr>
              <a:t>2014/4/18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E6334-52E3-4745-AEF6-5E73F02D944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5876E-4527-4038-892E-0FFB9CC5ED9B}" type="datetimeFigureOut">
              <a:rPr lang="zh-CN" altLang="en-US"/>
              <a:pPr>
                <a:defRPr/>
              </a:pPr>
              <a:t>2014/4/18</a:t>
            </a:fld>
            <a:endParaRPr lang="en-US" altLang="zh-CN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412F8-54BD-4290-ABB1-62EBCD2B960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0" y="4143375"/>
            <a:ext cx="9144000" cy="2714625"/>
          </a:xfrm>
          <a:custGeom>
            <a:avLst/>
            <a:gdLst>
              <a:gd name="connsiteX0" fmla="*/ 0 w 5"/>
              <a:gd name="connsiteY0" fmla="*/ 1 h 5"/>
              <a:gd name="connsiteX1" fmla="*/ 5 w 5"/>
              <a:gd name="connsiteY1" fmla="*/ 0 h 5"/>
              <a:gd name="connsiteX2" fmla="*/ 5 w 5"/>
              <a:gd name="connsiteY2" fmla="*/ 5 h 5"/>
              <a:gd name="connsiteX3" fmla="*/ 0 w 5"/>
              <a:gd name="connsiteY3" fmla="*/ 5 h 5"/>
              <a:gd name="connsiteX4" fmla="*/ 0 w 5"/>
              <a:gd name="connsiteY4" fmla="*/ 1 h 5"/>
              <a:gd name="connsiteX0" fmla="*/ 0 w 5"/>
              <a:gd name="connsiteY0" fmla="*/ 5 h 9"/>
              <a:gd name="connsiteX1" fmla="*/ 5 w 5"/>
              <a:gd name="connsiteY1" fmla="*/ 0 h 9"/>
              <a:gd name="connsiteX2" fmla="*/ 5 w 5"/>
              <a:gd name="connsiteY2" fmla="*/ 9 h 9"/>
              <a:gd name="connsiteX3" fmla="*/ 0 w 5"/>
              <a:gd name="connsiteY3" fmla="*/ 9 h 9"/>
              <a:gd name="connsiteX4" fmla="*/ 0 w 5"/>
              <a:gd name="connsiteY4" fmla="*/ 5 h 9"/>
              <a:gd name="connsiteX0" fmla="*/ 0 w 5"/>
              <a:gd name="connsiteY0" fmla="*/ 5 h 9"/>
              <a:gd name="connsiteX1" fmla="*/ 5 w 5"/>
              <a:gd name="connsiteY1" fmla="*/ 0 h 9"/>
              <a:gd name="connsiteX2" fmla="*/ 5 w 5"/>
              <a:gd name="connsiteY2" fmla="*/ 9 h 9"/>
              <a:gd name="connsiteX3" fmla="*/ 0 w 5"/>
              <a:gd name="connsiteY3" fmla="*/ 9 h 9"/>
              <a:gd name="connsiteX4" fmla="*/ 0 w 5"/>
              <a:gd name="connsiteY4" fmla="*/ 5 h 9"/>
              <a:gd name="connsiteX0" fmla="*/ 0 w 5"/>
              <a:gd name="connsiteY0" fmla="*/ 3 h 7"/>
              <a:gd name="connsiteX1" fmla="*/ 5 w 5"/>
              <a:gd name="connsiteY1" fmla="*/ 0 h 7"/>
              <a:gd name="connsiteX2" fmla="*/ 5 w 5"/>
              <a:gd name="connsiteY2" fmla="*/ 7 h 7"/>
              <a:gd name="connsiteX3" fmla="*/ 0 w 5"/>
              <a:gd name="connsiteY3" fmla="*/ 7 h 7"/>
              <a:gd name="connsiteX4" fmla="*/ 0 w 5"/>
              <a:gd name="connsiteY4" fmla="*/ 3 h 7"/>
              <a:gd name="connsiteX0" fmla="*/ 0 w 5"/>
              <a:gd name="connsiteY0" fmla="*/ 6 h 10"/>
              <a:gd name="connsiteX1" fmla="*/ 5 w 5"/>
              <a:gd name="connsiteY1" fmla="*/ 3 h 10"/>
              <a:gd name="connsiteX2" fmla="*/ 5 w 5"/>
              <a:gd name="connsiteY2" fmla="*/ 10 h 10"/>
              <a:gd name="connsiteX3" fmla="*/ 0 w 5"/>
              <a:gd name="connsiteY3" fmla="*/ 10 h 10"/>
              <a:gd name="connsiteX4" fmla="*/ 0 w 5"/>
              <a:gd name="connsiteY4" fmla="*/ 6 h 10"/>
              <a:gd name="connsiteX0" fmla="*/ 0 w 5"/>
              <a:gd name="connsiteY0" fmla="*/ 6 h 10"/>
              <a:gd name="connsiteX1" fmla="*/ 5 w 5"/>
              <a:gd name="connsiteY1" fmla="*/ 3 h 10"/>
              <a:gd name="connsiteX2" fmla="*/ 5 w 5"/>
              <a:gd name="connsiteY2" fmla="*/ 10 h 10"/>
              <a:gd name="connsiteX3" fmla="*/ 0 w 5"/>
              <a:gd name="connsiteY3" fmla="*/ 10 h 10"/>
              <a:gd name="connsiteX4" fmla="*/ 0 w 5"/>
              <a:gd name="connsiteY4" fmla="*/ 6 h 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" h="10">
                <a:moveTo>
                  <a:pt x="0" y="6"/>
                </a:moveTo>
                <a:cubicBezTo>
                  <a:pt x="2" y="9"/>
                  <a:pt x="3" y="0"/>
                  <a:pt x="5" y="3"/>
                </a:cubicBezTo>
                <a:lnTo>
                  <a:pt x="5" y="10"/>
                </a:lnTo>
                <a:lnTo>
                  <a:pt x="0" y="10"/>
                </a:lnTo>
                <a:lnTo>
                  <a:pt x="0" y="6"/>
                </a:lnTo>
                <a:close/>
              </a:path>
            </a:pathLst>
          </a:custGeom>
          <a:solidFill>
            <a:srgbClr val="4F81B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0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23963" y="71438"/>
            <a:ext cx="7920037" cy="18097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grpSp>
        <p:nvGrpSpPr>
          <p:cNvPr id="1028" name="组合 74"/>
          <p:cNvGrpSpPr>
            <a:grpSpLocks noChangeAspect="1"/>
          </p:cNvGrpSpPr>
          <p:nvPr/>
        </p:nvGrpSpPr>
        <p:grpSpPr bwMode="auto">
          <a:xfrm>
            <a:off x="71438" y="71438"/>
            <a:ext cx="1057275" cy="180975"/>
            <a:chOff x="5429256" y="2928934"/>
            <a:chExt cx="2515277" cy="428628"/>
          </a:xfrm>
        </p:grpSpPr>
        <p:sp>
          <p:nvSpPr>
            <p:cNvPr id="10" name="Freeform 58"/>
            <p:cNvSpPr>
              <a:spLocks/>
            </p:cNvSpPr>
            <p:nvPr userDrawn="1"/>
          </p:nvSpPr>
          <p:spPr bwMode="auto">
            <a:xfrm>
              <a:off x="5429256" y="2928934"/>
              <a:ext cx="366338" cy="428628"/>
            </a:xfrm>
            <a:custGeom>
              <a:avLst/>
              <a:gdLst/>
              <a:ahLst/>
              <a:cxnLst>
                <a:cxn ang="0">
                  <a:pos x="90" y="22"/>
                </a:cxn>
                <a:cxn ang="0">
                  <a:pos x="110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32" y="129"/>
                </a:cxn>
                <a:cxn ang="0">
                  <a:pos x="32" y="22"/>
                </a:cxn>
                <a:cxn ang="0">
                  <a:pos x="90" y="22"/>
                </a:cxn>
              </a:cxnLst>
              <a:rect l="0" t="0" r="r" b="b"/>
              <a:pathLst>
                <a:path w="110" h="129">
                  <a:moveTo>
                    <a:pt x="90" y="22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32" y="129"/>
                  </a:lnTo>
                  <a:lnTo>
                    <a:pt x="32" y="22"/>
                  </a:lnTo>
                  <a:lnTo>
                    <a:pt x="90" y="22"/>
                  </a:lnTo>
                  <a:close/>
                </a:path>
              </a:pathLst>
            </a:custGeom>
            <a:solidFill>
              <a:srgbClr val="0040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+mn-lt"/>
                <a:ea typeface="+mn-ea"/>
              </a:endParaRPr>
            </a:p>
          </p:txBody>
        </p:sp>
        <p:sp>
          <p:nvSpPr>
            <p:cNvPr id="11" name="Freeform 59"/>
            <p:cNvSpPr>
              <a:spLocks/>
            </p:cNvSpPr>
            <p:nvPr userDrawn="1"/>
          </p:nvSpPr>
          <p:spPr bwMode="auto">
            <a:xfrm>
              <a:off x="6211030" y="2928934"/>
              <a:ext cx="317242" cy="428628"/>
            </a:xfrm>
            <a:custGeom>
              <a:avLst/>
              <a:gdLst/>
              <a:ahLst/>
              <a:cxnLst>
                <a:cxn ang="0">
                  <a:pos x="32" y="107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115"/>
                </a:cxn>
                <a:cxn ang="0">
                  <a:pos x="0" y="115"/>
                </a:cxn>
                <a:cxn ang="0">
                  <a:pos x="0" y="120"/>
                </a:cxn>
                <a:cxn ang="0">
                  <a:pos x="4" y="124"/>
                </a:cxn>
                <a:cxn ang="0">
                  <a:pos x="7" y="127"/>
                </a:cxn>
                <a:cxn ang="0">
                  <a:pos x="12" y="129"/>
                </a:cxn>
                <a:cxn ang="0">
                  <a:pos x="12" y="129"/>
                </a:cxn>
                <a:cxn ang="0">
                  <a:pos x="96" y="129"/>
                </a:cxn>
                <a:cxn ang="0">
                  <a:pos x="96" y="0"/>
                </a:cxn>
                <a:cxn ang="0">
                  <a:pos x="64" y="0"/>
                </a:cxn>
                <a:cxn ang="0">
                  <a:pos x="64" y="107"/>
                </a:cxn>
                <a:cxn ang="0">
                  <a:pos x="32" y="107"/>
                </a:cxn>
              </a:cxnLst>
              <a:rect l="0" t="0" r="r" b="b"/>
              <a:pathLst>
                <a:path w="96" h="129">
                  <a:moveTo>
                    <a:pt x="32" y="107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20"/>
                  </a:lnTo>
                  <a:lnTo>
                    <a:pt x="4" y="124"/>
                  </a:lnTo>
                  <a:lnTo>
                    <a:pt x="7" y="127"/>
                  </a:lnTo>
                  <a:lnTo>
                    <a:pt x="12" y="129"/>
                  </a:lnTo>
                  <a:lnTo>
                    <a:pt x="12" y="129"/>
                  </a:lnTo>
                  <a:lnTo>
                    <a:pt x="96" y="129"/>
                  </a:lnTo>
                  <a:lnTo>
                    <a:pt x="96" y="0"/>
                  </a:lnTo>
                  <a:lnTo>
                    <a:pt x="64" y="0"/>
                  </a:lnTo>
                  <a:lnTo>
                    <a:pt x="64" y="107"/>
                  </a:lnTo>
                  <a:lnTo>
                    <a:pt x="32" y="107"/>
                  </a:lnTo>
                  <a:close/>
                </a:path>
              </a:pathLst>
            </a:custGeom>
            <a:solidFill>
              <a:srgbClr val="0040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+mn-lt"/>
                <a:ea typeface="+mn-ea"/>
              </a:endParaRPr>
            </a:p>
          </p:txBody>
        </p:sp>
        <p:sp>
          <p:nvSpPr>
            <p:cNvPr id="12" name="Freeform 60"/>
            <p:cNvSpPr>
              <a:spLocks/>
            </p:cNvSpPr>
            <p:nvPr userDrawn="1"/>
          </p:nvSpPr>
          <p:spPr bwMode="auto">
            <a:xfrm>
              <a:off x="6577370" y="2928934"/>
              <a:ext cx="317242" cy="428628"/>
            </a:xfrm>
            <a:custGeom>
              <a:avLst/>
              <a:gdLst/>
              <a:ahLst/>
              <a:cxnLst>
                <a:cxn ang="0">
                  <a:pos x="63" y="22"/>
                </a:cxn>
                <a:cxn ang="0">
                  <a:pos x="63" y="129"/>
                </a:cxn>
                <a:cxn ang="0">
                  <a:pos x="95" y="129"/>
                </a:cxn>
                <a:cxn ang="0">
                  <a:pos x="95" y="13"/>
                </a:cxn>
                <a:cxn ang="0">
                  <a:pos x="95" y="13"/>
                </a:cxn>
                <a:cxn ang="0">
                  <a:pos x="95" y="8"/>
                </a:cxn>
                <a:cxn ang="0">
                  <a:pos x="92" y="5"/>
                </a:cxn>
                <a:cxn ang="0">
                  <a:pos x="88" y="2"/>
                </a:cxn>
                <a:cxn ang="0">
                  <a:pos x="83" y="0"/>
                </a:cxn>
                <a:cxn ang="0">
                  <a:pos x="83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31" y="129"/>
                </a:cxn>
                <a:cxn ang="0">
                  <a:pos x="31" y="22"/>
                </a:cxn>
                <a:cxn ang="0">
                  <a:pos x="63" y="22"/>
                </a:cxn>
              </a:cxnLst>
              <a:rect l="0" t="0" r="r" b="b"/>
              <a:pathLst>
                <a:path w="95" h="129">
                  <a:moveTo>
                    <a:pt x="63" y="22"/>
                  </a:moveTo>
                  <a:lnTo>
                    <a:pt x="63" y="129"/>
                  </a:lnTo>
                  <a:lnTo>
                    <a:pt x="95" y="129"/>
                  </a:lnTo>
                  <a:lnTo>
                    <a:pt x="95" y="13"/>
                  </a:lnTo>
                  <a:lnTo>
                    <a:pt x="95" y="13"/>
                  </a:lnTo>
                  <a:lnTo>
                    <a:pt x="95" y="8"/>
                  </a:lnTo>
                  <a:lnTo>
                    <a:pt x="92" y="5"/>
                  </a:lnTo>
                  <a:lnTo>
                    <a:pt x="88" y="2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31" y="129"/>
                  </a:lnTo>
                  <a:lnTo>
                    <a:pt x="31" y="22"/>
                  </a:lnTo>
                  <a:lnTo>
                    <a:pt x="63" y="22"/>
                  </a:lnTo>
                  <a:close/>
                </a:path>
              </a:pathLst>
            </a:custGeom>
            <a:solidFill>
              <a:srgbClr val="0040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+mn-lt"/>
                <a:ea typeface="+mn-ea"/>
              </a:endParaRPr>
            </a:p>
          </p:txBody>
        </p:sp>
        <p:sp>
          <p:nvSpPr>
            <p:cNvPr id="13" name="Freeform 61"/>
            <p:cNvSpPr>
              <a:spLocks noEditPoints="1"/>
            </p:cNvSpPr>
            <p:nvPr userDrawn="1"/>
          </p:nvSpPr>
          <p:spPr bwMode="auto">
            <a:xfrm>
              <a:off x="6943708" y="2928934"/>
              <a:ext cx="324796" cy="4286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3" y="0"/>
                </a:cxn>
                <a:cxn ang="0">
                  <a:pos x="83" y="0"/>
                </a:cxn>
                <a:cxn ang="0">
                  <a:pos x="88" y="2"/>
                </a:cxn>
                <a:cxn ang="0">
                  <a:pos x="92" y="3"/>
                </a:cxn>
                <a:cxn ang="0">
                  <a:pos x="95" y="7"/>
                </a:cxn>
                <a:cxn ang="0">
                  <a:pos x="97" y="12"/>
                </a:cxn>
                <a:cxn ang="0">
                  <a:pos x="97" y="117"/>
                </a:cxn>
                <a:cxn ang="0">
                  <a:pos x="97" y="117"/>
                </a:cxn>
                <a:cxn ang="0">
                  <a:pos x="95" y="122"/>
                </a:cxn>
                <a:cxn ang="0">
                  <a:pos x="92" y="125"/>
                </a:cxn>
                <a:cxn ang="0">
                  <a:pos x="88" y="127"/>
                </a:cxn>
                <a:cxn ang="0">
                  <a:pos x="83" y="129"/>
                </a:cxn>
                <a:cxn ang="0">
                  <a:pos x="0" y="129"/>
                </a:cxn>
                <a:cxn ang="0">
                  <a:pos x="0" y="0"/>
                </a:cxn>
                <a:cxn ang="0">
                  <a:pos x="63" y="22"/>
                </a:cxn>
                <a:cxn ang="0">
                  <a:pos x="32" y="22"/>
                </a:cxn>
                <a:cxn ang="0">
                  <a:pos x="32" y="107"/>
                </a:cxn>
                <a:cxn ang="0">
                  <a:pos x="63" y="107"/>
                </a:cxn>
                <a:cxn ang="0">
                  <a:pos x="63" y="22"/>
                </a:cxn>
              </a:cxnLst>
              <a:rect l="0" t="0" r="r" b="b"/>
              <a:pathLst>
                <a:path w="97" h="129">
                  <a:moveTo>
                    <a:pt x="0" y="0"/>
                  </a:moveTo>
                  <a:lnTo>
                    <a:pt x="83" y="0"/>
                  </a:lnTo>
                  <a:lnTo>
                    <a:pt x="83" y="0"/>
                  </a:lnTo>
                  <a:lnTo>
                    <a:pt x="88" y="2"/>
                  </a:lnTo>
                  <a:lnTo>
                    <a:pt x="92" y="3"/>
                  </a:lnTo>
                  <a:lnTo>
                    <a:pt x="95" y="7"/>
                  </a:lnTo>
                  <a:lnTo>
                    <a:pt x="97" y="12"/>
                  </a:lnTo>
                  <a:lnTo>
                    <a:pt x="97" y="117"/>
                  </a:lnTo>
                  <a:lnTo>
                    <a:pt x="97" y="117"/>
                  </a:lnTo>
                  <a:lnTo>
                    <a:pt x="95" y="122"/>
                  </a:lnTo>
                  <a:lnTo>
                    <a:pt x="92" y="125"/>
                  </a:lnTo>
                  <a:lnTo>
                    <a:pt x="88" y="127"/>
                  </a:lnTo>
                  <a:lnTo>
                    <a:pt x="83" y="129"/>
                  </a:lnTo>
                  <a:lnTo>
                    <a:pt x="0" y="129"/>
                  </a:lnTo>
                  <a:lnTo>
                    <a:pt x="0" y="0"/>
                  </a:lnTo>
                  <a:close/>
                  <a:moveTo>
                    <a:pt x="63" y="22"/>
                  </a:moveTo>
                  <a:lnTo>
                    <a:pt x="32" y="22"/>
                  </a:lnTo>
                  <a:lnTo>
                    <a:pt x="32" y="107"/>
                  </a:lnTo>
                  <a:lnTo>
                    <a:pt x="63" y="107"/>
                  </a:lnTo>
                  <a:lnTo>
                    <a:pt x="63" y="22"/>
                  </a:lnTo>
                  <a:close/>
                </a:path>
              </a:pathLst>
            </a:custGeom>
            <a:solidFill>
              <a:srgbClr val="0040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+mn-lt"/>
                <a:ea typeface="+mn-ea"/>
              </a:endParaRPr>
            </a:p>
          </p:txBody>
        </p:sp>
        <p:sp>
          <p:nvSpPr>
            <p:cNvPr id="14" name="Rectangle 62"/>
            <p:cNvSpPr>
              <a:spLocks noChangeArrowheads="1"/>
            </p:cNvSpPr>
            <p:nvPr userDrawn="1"/>
          </p:nvSpPr>
          <p:spPr bwMode="auto">
            <a:xfrm>
              <a:off x="7449785" y="3086850"/>
              <a:ext cx="124632" cy="75198"/>
            </a:xfrm>
            <a:prstGeom prst="rect">
              <a:avLst/>
            </a:prstGeom>
            <a:solidFill>
              <a:srgbClr val="0040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+mn-lt"/>
                <a:ea typeface="+mn-ea"/>
              </a:endParaRPr>
            </a:p>
          </p:txBody>
        </p:sp>
        <p:sp>
          <p:nvSpPr>
            <p:cNvPr id="15" name="Freeform 63"/>
            <p:cNvSpPr>
              <a:spLocks/>
            </p:cNvSpPr>
            <p:nvPr userDrawn="1"/>
          </p:nvSpPr>
          <p:spPr bwMode="auto">
            <a:xfrm>
              <a:off x="7310049" y="2928934"/>
              <a:ext cx="264368" cy="428628"/>
            </a:xfrm>
            <a:custGeom>
              <a:avLst/>
              <a:gdLst/>
              <a:ahLst/>
              <a:cxnLst>
                <a:cxn ang="0">
                  <a:pos x="32" y="107"/>
                </a:cxn>
                <a:cxn ang="0">
                  <a:pos x="32" y="22"/>
                </a:cxn>
                <a:cxn ang="0">
                  <a:pos x="80" y="22"/>
                </a:cxn>
                <a:cxn ang="0">
                  <a:pos x="80" y="0"/>
                </a:cxn>
                <a:cxn ang="0">
                  <a:pos x="0" y="0"/>
                </a:cxn>
                <a:cxn ang="0">
                  <a:pos x="0" y="129"/>
                </a:cxn>
                <a:cxn ang="0">
                  <a:pos x="0" y="129"/>
                </a:cxn>
                <a:cxn ang="0">
                  <a:pos x="80" y="129"/>
                </a:cxn>
                <a:cxn ang="0">
                  <a:pos x="80" y="129"/>
                </a:cxn>
                <a:cxn ang="0">
                  <a:pos x="80" y="107"/>
                </a:cxn>
                <a:cxn ang="0">
                  <a:pos x="32" y="107"/>
                </a:cxn>
              </a:cxnLst>
              <a:rect l="0" t="0" r="r" b="b"/>
              <a:pathLst>
                <a:path w="80" h="129">
                  <a:moveTo>
                    <a:pt x="32" y="107"/>
                  </a:moveTo>
                  <a:lnTo>
                    <a:pt x="32" y="22"/>
                  </a:lnTo>
                  <a:lnTo>
                    <a:pt x="80" y="22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80" y="129"/>
                  </a:lnTo>
                  <a:lnTo>
                    <a:pt x="80" y="129"/>
                  </a:lnTo>
                  <a:lnTo>
                    <a:pt x="80" y="107"/>
                  </a:lnTo>
                  <a:lnTo>
                    <a:pt x="32" y="107"/>
                  </a:lnTo>
                  <a:close/>
                </a:path>
              </a:pathLst>
            </a:custGeom>
            <a:solidFill>
              <a:srgbClr val="0040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+mn-lt"/>
                <a:ea typeface="+mn-ea"/>
              </a:endParaRPr>
            </a:p>
          </p:txBody>
        </p:sp>
        <p:sp>
          <p:nvSpPr>
            <p:cNvPr id="16" name="Freeform 64"/>
            <p:cNvSpPr>
              <a:spLocks noEditPoints="1"/>
            </p:cNvSpPr>
            <p:nvPr userDrawn="1"/>
          </p:nvSpPr>
          <p:spPr bwMode="auto">
            <a:xfrm>
              <a:off x="7627291" y="2928934"/>
              <a:ext cx="317242" cy="428628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89" y="2"/>
                </a:cxn>
                <a:cxn ang="0">
                  <a:pos x="92" y="3"/>
                </a:cxn>
                <a:cxn ang="0">
                  <a:pos x="94" y="7"/>
                </a:cxn>
                <a:cxn ang="0">
                  <a:pos x="94" y="10"/>
                </a:cxn>
                <a:cxn ang="0">
                  <a:pos x="94" y="17"/>
                </a:cxn>
                <a:cxn ang="0">
                  <a:pos x="94" y="57"/>
                </a:cxn>
                <a:cxn ang="0">
                  <a:pos x="94" y="57"/>
                </a:cxn>
                <a:cxn ang="0">
                  <a:pos x="94" y="62"/>
                </a:cxn>
                <a:cxn ang="0">
                  <a:pos x="92" y="65"/>
                </a:cxn>
                <a:cxn ang="0">
                  <a:pos x="89" y="67"/>
                </a:cxn>
                <a:cxn ang="0">
                  <a:pos x="84" y="68"/>
                </a:cxn>
                <a:cxn ang="0">
                  <a:pos x="72" y="68"/>
                </a:cxn>
                <a:cxn ang="0">
                  <a:pos x="96" y="129"/>
                </a:cxn>
                <a:cxn ang="0">
                  <a:pos x="64" y="129"/>
                </a:cxn>
                <a:cxn ang="0">
                  <a:pos x="32" y="48"/>
                </a:cxn>
                <a:cxn ang="0">
                  <a:pos x="32" y="129"/>
                </a:cxn>
                <a:cxn ang="0">
                  <a:pos x="0" y="129"/>
                </a:cxn>
                <a:cxn ang="0">
                  <a:pos x="0" y="0"/>
                </a:cxn>
                <a:cxn ang="0">
                  <a:pos x="67" y="0"/>
                </a:cxn>
                <a:cxn ang="0">
                  <a:pos x="32" y="22"/>
                </a:cxn>
                <a:cxn ang="0">
                  <a:pos x="32" y="48"/>
                </a:cxn>
                <a:cxn ang="0">
                  <a:pos x="64" y="48"/>
                </a:cxn>
                <a:cxn ang="0">
                  <a:pos x="64" y="48"/>
                </a:cxn>
                <a:cxn ang="0">
                  <a:pos x="64" y="22"/>
                </a:cxn>
                <a:cxn ang="0">
                  <a:pos x="32" y="22"/>
                </a:cxn>
              </a:cxnLst>
              <a:rect l="0" t="0" r="r" b="b"/>
              <a:pathLst>
                <a:path w="96" h="129">
                  <a:moveTo>
                    <a:pt x="67" y="0"/>
                  </a:moveTo>
                  <a:lnTo>
                    <a:pt x="84" y="0"/>
                  </a:lnTo>
                  <a:lnTo>
                    <a:pt x="84" y="0"/>
                  </a:lnTo>
                  <a:lnTo>
                    <a:pt x="89" y="2"/>
                  </a:lnTo>
                  <a:lnTo>
                    <a:pt x="92" y="3"/>
                  </a:lnTo>
                  <a:lnTo>
                    <a:pt x="94" y="7"/>
                  </a:lnTo>
                  <a:lnTo>
                    <a:pt x="94" y="10"/>
                  </a:lnTo>
                  <a:lnTo>
                    <a:pt x="94" y="17"/>
                  </a:lnTo>
                  <a:lnTo>
                    <a:pt x="94" y="57"/>
                  </a:lnTo>
                  <a:lnTo>
                    <a:pt x="94" y="57"/>
                  </a:lnTo>
                  <a:lnTo>
                    <a:pt x="94" y="62"/>
                  </a:lnTo>
                  <a:lnTo>
                    <a:pt x="92" y="65"/>
                  </a:lnTo>
                  <a:lnTo>
                    <a:pt x="89" y="67"/>
                  </a:lnTo>
                  <a:lnTo>
                    <a:pt x="84" y="68"/>
                  </a:lnTo>
                  <a:lnTo>
                    <a:pt x="72" y="68"/>
                  </a:lnTo>
                  <a:lnTo>
                    <a:pt x="96" y="129"/>
                  </a:lnTo>
                  <a:lnTo>
                    <a:pt x="64" y="129"/>
                  </a:lnTo>
                  <a:lnTo>
                    <a:pt x="32" y="48"/>
                  </a:lnTo>
                  <a:lnTo>
                    <a:pt x="32" y="129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67" y="0"/>
                  </a:lnTo>
                  <a:close/>
                  <a:moveTo>
                    <a:pt x="32" y="22"/>
                  </a:moveTo>
                  <a:lnTo>
                    <a:pt x="32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4" y="22"/>
                  </a:lnTo>
                  <a:lnTo>
                    <a:pt x="32" y="22"/>
                  </a:lnTo>
                  <a:close/>
                </a:path>
              </a:pathLst>
            </a:custGeom>
            <a:solidFill>
              <a:srgbClr val="0040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+mn-lt"/>
                <a:ea typeface="+mn-ea"/>
              </a:endParaRPr>
            </a:p>
          </p:txBody>
        </p:sp>
        <p:sp>
          <p:nvSpPr>
            <p:cNvPr id="17" name="Rectangle 65"/>
            <p:cNvSpPr>
              <a:spLocks noChangeArrowheads="1"/>
            </p:cNvSpPr>
            <p:nvPr userDrawn="1"/>
          </p:nvSpPr>
          <p:spPr bwMode="auto">
            <a:xfrm>
              <a:off x="5568992" y="3086850"/>
              <a:ext cx="124632" cy="75198"/>
            </a:xfrm>
            <a:prstGeom prst="rect">
              <a:avLst/>
            </a:prstGeom>
            <a:solidFill>
              <a:srgbClr val="00409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+mn-lt"/>
                <a:ea typeface="+mn-ea"/>
              </a:endParaRPr>
            </a:p>
          </p:txBody>
        </p:sp>
        <p:sp>
          <p:nvSpPr>
            <p:cNvPr id="18" name="Freeform 66"/>
            <p:cNvSpPr>
              <a:spLocks/>
            </p:cNvSpPr>
            <p:nvPr userDrawn="1"/>
          </p:nvSpPr>
          <p:spPr bwMode="auto">
            <a:xfrm>
              <a:off x="5742720" y="3011652"/>
              <a:ext cx="339902" cy="345910"/>
            </a:xfrm>
            <a:custGeom>
              <a:avLst/>
              <a:gdLst/>
              <a:ahLst/>
              <a:cxnLst>
                <a:cxn ang="0">
                  <a:pos x="80" y="104"/>
                </a:cxn>
                <a:cxn ang="0">
                  <a:pos x="0" y="104"/>
                </a:cxn>
                <a:cxn ang="0">
                  <a:pos x="0" y="22"/>
                </a:cxn>
                <a:cxn ang="0">
                  <a:pos x="23" y="0"/>
                </a:cxn>
                <a:cxn ang="0">
                  <a:pos x="23" y="79"/>
                </a:cxn>
                <a:cxn ang="0">
                  <a:pos x="103" y="79"/>
                </a:cxn>
                <a:cxn ang="0">
                  <a:pos x="80" y="104"/>
                </a:cxn>
              </a:cxnLst>
              <a:rect l="0" t="0" r="r" b="b"/>
              <a:pathLst>
                <a:path w="103" h="104">
                  <a:moveTo>
                    <a:pt x="80" y="104"/>
                  </a:moveTo>
                  <a:lnTo>
                    <a:pt x="0" y="104"/>
                  </a:lnTo>
                  <a:lnTo>
                    <a:pt x="0" y="22"/>
                  </a:lnTo>
                  <a:lnTo>
                    <a:pt x="23" y="0"/>
                  </a:lnTo>
                  <a:lnTo>
                    <a:pt x="23" y="79"/>
                  </a:lnTo>
                  <a:lnTo>
                    <a:pt x="103" y="79"/>
                  </a:lnTo>
                  <a:lnTo>
                    <a:pt x="80" y="104"/>
                  </a:lnTo>
                  <a:close/>
                </a:path>
              </a:pathLst>
            </a:custGeom>
            <a:solidFill>
              <a:srgbClr val="0040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+mn-lt"/>
                <a:ea typeface="+mn-ea"/>
              </a:endParaRPr>
            </a:p>
          </p:txBody>
        </p:sp>
        <p:sp>
          <p:nvSpPr>
            <p:cNvPr id="19" name="Freeform 67"/>
            <p:cNvSpPr>
              <a:spLocks/>
            </p:cNvSpPr>
            <p:nvPr userDrawn="1"/>
          </p:nvSpPr>
          <p:spPr bwMode="auto">
            <a:xfrm>
              <a:off x="5818254" y="2928934"/>
              <a:ext cx="343680" cy="34591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103" y="0"/>
                </a:cxn>
                <a:cxn ang="0">
                  <a:pos x="103" y="82"/>
                </a:cxn>
                <a:cxn ang="0">
                  <a:pos x="80" y="104"/>
                </a:cxn>
                <a:cxn ang="0">
                  <a:pos x="80" y="25"/>
                </a:cxn>
                <a:cxn ang="0">
                  <a:pos x="0" y="25"/>
                </a:cxn>
                <a:cxn ang="0">
                  <a:pos x="23" y="0"/>
                </a:cxn>
              </a:cxnLst>
              <a:rect l="0" t="0" r="r" b="b"/>
              <a:pathLst>
                <a:path w="103" h="104">
                  <a:moveTo>
                    <a:pt x="23" y="0"/>
                  </a:moveTo>
                  <a:lnTo>
                    <a:pt x="103" y="0"/>
                  </a:lnTo>
                  <a:lnTo>
                    <a:pt x="103" y="82"/>
                  </a:lnTo>
                  <a:lnTo>
                    <a:pt x="80" y="104"/>
                  </a:lnTo>
                  <a:lnTo>
                    <a:pt x="80" y="25"/>
                  </a:lnTo>
                  <a:lnTo>
                    <a:pt x="0" y="2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409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200">
                <a:latin typeface="+mn-lt"/>
                <a:ea typeface="+mn-ea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5607050" y="6642100"/>
            <a:ext cx="3536950" cy="2159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" dirty="0">
                <a:latin typeface="Verdana" pitchFamily="34" charset="0"/>
                <a:ea typeface="+mn-ea"/>
              </a:rPr>
              <a:t>Beijing Founder Electronics Co., Ltd. Graphic Arts Division</a:t>
            </a:r>
            <a:endParaRPr lang="zh-CN" altLang="en-US" sz="800" dirty="0">
              <a:latin typeface="Verdana" pitchFamily="34" charset="0"/>
              <a:ea typeface="+mn-ea"/>
            </a:endParaRPr>
          </a:p>
        </p:txBody>
      </p:sp>
      <p:grpSp>
        <p:nvGrpSpPr>
          <p:cNvPr id="1030" name="组合 22"/>
          <p:cNvGrpSpPr>
            <a:grpSpLocks/>
          </p:cNvGrpSpPr>
          <p:nvPr/>
        </p:nvGrpSpPr>
        <p:grpSpPr bwMode="auto">
          <a:xfrm>
            <a:off x="1214438" y="71438"/>
            <a:ext cx="360362" cy="179387"/>
            <a:chOff x="0" y="1000108"/>
            <a:chExt cx="360000" cy="180000"/>
          </a:xfrm>
        </p:grpSpPr>
        <p:sp>
          <p:nvSpPr>
            <p:cNvPr id="22" name="矩形 21"/>
            <p:cNvSpPr>
              <a:spLocks noChangeAspect="1"/>
            </p:cNvSpPr>
            <p:nvPr userDrawn="1"/>
          </p:nvSpPr>
          <p:spPr>
            <a:xfrm>
              <a:off x="180793" y="1000108"/>
              <a:ext cx="179207" cy="180000"/>
            </a:xfrm>
            <a:prstGeom prst="rect">
              <a:avLst/>
            </a:prstGeom>
            <a:solidFill>
              <a:srgbClr val="78A7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/>
            </a:p>
          </p:txBody>
        </p:sp>
        <p:sp>
          <p:nvSpPr>
            <p:cNvPr id="23" name="矩形 22"/>
            <p:cNvSpPr>
              <a:spLocks noChangeAspect="1"/>
            </p:cNvSpPr>
            <p:nvPr userDrawn="1"/>
          </p:nvSpPr>
          <p:spPr>
            <a:xfrm>
              <a:off x="0" y="1000108"/>
              <a:ext cx="180793" cy="18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200"/>
            </a:p>
          </p:txBody>
        </p:sp>
      </p:grpSp>
      <p:sp>
        <p:nvSpPr>
          <p:cNvPr id="1031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2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898989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B17B044D-15B8-4570-9EE1-F958DA9E1ED2}" type="datetimeFigureOut">
              <a:rPr lang="zh-CN" altLang="en-US"/>
              <a:pPr>
                <a:defRPr/>
              </a:pPr>
              <a:t>2014/4/18</a:t>
            </a:fld>
            <a:endParaRPr lang="en-US" altLang="zh-CN"/>
          </a:p>
        </p:txBody>
      </p:sp>
      <p:sp>
        <p:nvSpPr>
          <p:cNvPr id="2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898989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C500D294-517C-4169-8D3E-54B9DFFEB1E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>
            <a:off x="0" y="4143375"/>
            <a:ext cx="9144000" cy="2714625"/>
          </a:xfrm>
          <a:custGeom>
            <a:avLst/>
            <a:gdLst>
              <a:gd name="connsiteX0" fmla="*/ 0 w 5"/>
              <a:gd name="connsiteY0" fmla="*/ 1 h 5"/>
              <a:gd name="connsiteX1" fmla="*/ 5 w 5"/>
              <a:gd name="connsiteY1" fmla="*/ 0 h 5"/>
              <a:gd name="connsiteX2" fmla="*/ 5 w 5"/>
              <a:gd name="connsiteY2" fmla="*/ 5 h 5"/>
              <a:gd name="connsiteX3" fmla="*/ 0 w 5"/>
              <a:gd name="connsiteY3" fmla="*/ 5 h 5"/>
              <a:gd name="connsiteX4" fmla="*/ 0 w 5"/>
              <a:gd name="connsiteY4" fmla="*/ 1 h 5"/>
              <a:gd name="connsiteX0" fmla="*/ 0 w 5"/>
              <a:gd name="connsiteY0" fmla="*/ 5 h 9"/>
              <a:gd name="connsiteX1" fmla="*/ 5 w 5"/>
              <a:gd name="connsiteY1" fmla="*/ 0 h 9"/>
              <a:gd name="connsiteX2" fmla="*/ 5 w 5"/>
              <a:gd name="connsiteY2" fmla="*/ 9 h 9"/>
              <a:gd name="connsiteX3" fmla="*/ 0 w 5"/>
              <a:gd name="connsiteY3" fmla="*/ 9 h 9"/>
              <a:gd name="connsiteX4" fmla="*/ 0 w 5"/>
              <a:gd name="connsiteY4" fmla="*/ 5 h 9"/>
              <a:gd name="connsiteX0" fmla="*/ 0 w 5"/>
              <a:gd name="connsiteY0" fmla="*/ 5 h 9"/>
              <a:gd name="connsiteX1" fmla="*/ 5 w 5"/>
              <a:gd name="connsiteY1" fmla="*/ 0 h 9"/>
              <a:gd name="connsiteX2" fmla="*/ 5 w 5"/>
              <a:gd name="connsiteY2" fmla="*/ 9 h 9"/>
              <a:gd name="connsiteX3" fmla="*/ 0 w 5"/>
              <a:gd name="connsiteY3" fmla="*/ 9 h 9"/>
              <a:gd name="connsiteX4" fmla="*/ 0 w 5"/>
              <a:gd name="connsiteY4" fmla="*/ 5 h 9"/>
              <a:gd name="connsiteX0" fmla="*/ 0 w 5"/>
              <a:gd name="connsiteY0" fmla="*/ 3 h 7"/>
              <a:gd name="connsiteX1" fmla="*/ 5 w 5"/>
              <a:gd name="connsiteY1" fmla="*/ 0 h 7"/>
              <a:gd name="connsiteX2" fmla="*/ 5 w 5"/>
              <a:gd name="connsiteY2" fmla="*/ 7 h 7"/>
              <a:gd name="connsiteX3" fmla="*/ 0 w 5"/>
              <a:gd name="connsiteY3" fmla="*/ 7 h 7"/>
              <a:gd name="connsiteX4" fmla="*/ 0 w 5"/>
              <a:gd name="connsiteY4" fmla="*/ 3 h 7"/>
              <a:gd name="connsiteX0" fmla="*/ 0 w 5"/>
              <a:gd name="connsiteY0" fmla="*/ 6 h 10"/>
              <a:gd name="connsiteX1" fmla="*/ 5 w 5"/>
              <a:gd name="connsiteY1" fmla="*/ 3 h 10"/>
              <a:gd name="connsiteX2" fmla="*/ 5 w 5"/>
              <a:gd name="connsiteY2" fmla="*/ 10 h 10"/>
              <a:gd name="connsiteX3" fmla="*/ 0 w 5"/>
              <a:gd name="connsiteY3" fmla="*/ 10 h 10"/>
              <a:gd name="connsiteX4" fmla="*/ 0 w 5"/>
              <a:gd name="connsiteY4" fmla="*/ 6 h 10"/>
              <a:gd name="connsiteX0" fmla="*/ 0 w 5"/>
              <a:gd name="connsiteY0" fmla="*/ 6 h 10"/>
              <a:gd name="connsiteX1" fmla="*/ 5 w 5"/>
              <a:gd name="connsiteY1" fmla="*/ 3 h 10"/>
              <a:gd name="connsiteX2" fmla="*/ 5 w 5"/>
              <a:gd name="connsiteY2" fmla="*/ 10 h 10"/>
              <a:gd name="connsiteX3" fmla="*/ 0 w 5"/>
              <a:gd name="connsiteY3" fmla="*/ 10 h 10"/>
              <a:gd name="connsiteX4" fmla="*/ 0 w 5"/>
              <a:gd name="connsiteY4" fmla="*/ 6 h 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" h="10">
                <a:moveTo>
                  <a:pt x="0" y="6"/>
                </a:moveTo>
                <a:cubicBezTo>
                  <a:pt x="2" y="9"/>
                  <a:pt x="3" y="0"/>
                  <a:pt x="5" y="3"/>
                </a:cubicBezTo>
                <a:lnTo>
                  <a:pt x="5" y="10"/>
                </a:lnTo>
                <a:lnTo>
                  <a:pt x="0" y="10"/>
                </a:lnTo>
                <a:lnTo>
                  <a:pt x="0" y="6"/>
                </a:lnTo>
                <a:close/>
              </a:path>
            </a:pathLst>
          </a:custGeom>
          <a:solidFill>
            <a:srgbClr val="4F81B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0">
              <a:solidFill>
                <a:srgbClr val="FFFFFF"/>
              </a:solidFill>
            </a:endParaRPr>
          </a:p>
        </p:txBody>
      </p:sp>
      <p:sp>
        <p:nvSpPr>
          <p:cNvPr id="2051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2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898989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DC7DA700-5A1A-4D8D-BC5B-5E7C84F52353}" type="datetimeFigureOut">
              <a:rPr lang="zh-CN" altLang="en-US"/>
              <a:pPr>
                <a:defRPr/>
              </a:pPr>
              <a:t>2014/4/18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898989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898989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6E5DE48D-4139-4BD3-BAC6-AA196FA2B96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8" descr="D:\市场文件\未标题-3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94" name="Rectangle 22"/>
          <p:cNvSpPr>
            <a:spLocks noChangeArrowheads="1"/>
          </p:cNvSpPr>
          <p:nvPr/>
        </p:nvSpPr>
        <p:spPr bwMode="auto">
          <a:xfrm>
            <a:off x="-2341563" y="-77788"/>
            <a:ext cx="2233613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4" tIns="40063" rIns="80124" bIns="40063"/>
          <a:lstStyle/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英文标题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:20-30pt  </a:t>
            </a: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字体 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:Arial</a:t>
            </a:r>
          </a:p>
          <a:p>
            <a:pPr algn="r" defTabSz="801688">
              <a:lnSpc>
                <a:spcPct val="75000"/>
              </a:lnSpc>
              <a:defRPr/>
            </a:pPr>
            <a:endParaRPr lang="en-US" altLang="zh-CN" sz="1200" dirty="0">
              <a:latin typeface="华文细黑" pitchFamily="2" charset="-122"/>
              <a:ea typeface="华文细黑" pitchFamily="2" charset="-122"/>
            </a:endParaRP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中文标题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:20-30pt</a:t>
            </a: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字体：</a:t>
            </a:r>
            <a:r>
              <a:rPr lang="zh-CN" altLang="en-US" sz="1200" dirty="0">
                <a:ea typeface="华文细黑" pitchFamily="2" charset="-122"/>
              </a:rPr>
              <a:t>微软雅黑或黑体</a:t>
            </a:r>
          </a:p>
          <a:p>
            <a:pPr algn="r" defTabSz="801688">
              <a:lnSpc>
                <a:spcPct val="125000"/>
              </a:lnSpc>
              <a:defRPr/>
            </a:pP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 </a:t>
            </a: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首选颜色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 R0G0 B0</a:t>
            </a:r>
          </a:p>
          <a:p>
            <a:pPr algn="r" defTabSz="801688">
              <a:lnSpc>
                <a:spcPct val="125000"/>
              </a:lnSpc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备选颜色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 R234 G87 B3</a:t>
            </a:r>
          </a:p>
          <a:p>
            <a:pPr algn="r" defTabSz="801688">
              <a:lnSpc>
                <a:spcPct val="125000"/>
              </a:lnSpc>
              <a:defRPr/>
            </a:pPr>
            <a:endParaRPr lang="en-US" altLang="zh-CN" sz="1200" dirty="0">
              <a:latin typeface="华文细黑" pitchFamily="2" charset="-122"/>
              <a:ea typeface="华文细黑" pitchFamily="2" charset="-122"/>
            </a:endParaRPr>
          </a:p>
          <a:p>
            <a:pPr algn="r" defTabSz="801688">
              <a:lnSpc>
                <a:spcPct val="125000"/>
              </a:lnSpc>
              <a:defRPr/>
            </a:pPr>
            <a:endParaRPr lang="en-US" altLang="zh-CN" sz="1200" dirty="0">
              <a:latin typeface="华文细黑" pitchFamily="2" charset="-122"/>
              <a:ea typeface="华文细黑" pitchFamily="2" charset="-122"/>
            </a:endParaRPr>
          </a:p>
          <a:p>
            <a:pPr algn="r" defTabSz="801688">
              <a:lnSpc>
                <a:spcPct val="125000"/>
              </a:lnSpc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algn="r" defTabSz="801688">
              <a:lnSpc>
                <a:spcPct val="125000"/>
              </a:lnSpc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英文正文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:18-20pt</a:t>
            </a: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子目录 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(2-3</a:t>
            </a: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级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) :18pt  </a:t>
            </a: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字体 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:Arial</a:t>
            </a:r>
          </a:p>
          <a:p>
            <a:pPr algn="r" defTabSz="801688">
              <a:lnSpc>
                <a:spcPct val="125000"/>
              </a:lnSpc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中文正文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:18-20pt</a:t>
            </a: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子目录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(2-5</a:t>
            </a: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级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):16-20pt</a:t>
            </a: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字体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</a:t>
            </a:r>
            <a:r>
              <a:rPr lang="zh-CN" altLang="en-US" sz="1200" dirty="0">
                <a:ea typeface="华文细黑" pitchFamily="2" charset="-122"/>
              </a:rPr>
              <a:t>微软雅黑或黑体</a:t>
            </a:r>
          </a:p>
          <a:p>
            <a:pPr algn="r" defTabSz="801688">
              <a:lnSpc>
                <a:spcPct val="125000"/>
              </a:lnSpc>
              <a:defRPr/>
            </a:pP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 </a:t>
            </a: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首选颜色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 :R0G0 B0</a:t>
            </a:r>
          </a:p>
          <a:p>
            <a:pPr algn="r" defTabSz="801688">
              <a:lnSpc>
                <a:spcPct val="125000"/>
              </a:lnSpc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备选颜色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 R234 G87 B3</a:t>
            </a:r>
          </a:p>
          <a:p>
            <a:pPr algn="r" defTabSz="801688">
              <a:lnSpc>
                <a:spcPct val="125000"/>
              </a:lnSpc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8831" name="Rectangle 159"/>
          <p:cNvSpPr>
            <a:spLocks noChangeArrowheads="1"/>
          </p:cNvSpPr>
          <p:nvPr/>
        </p:nvSpPr>
        <p:spPr bwMode="auto">
          <a:xfrm>
            <a:off x="-757238" y="1484313"/>
            <a:ext cx="576263" cy="1428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28901" name="Rectangle 229"/>
          <p:cNvSpPr>
            <a:spLocks noChangeArrowheads="1"/>
          </p:cNvSpPr>
          <p:nvPr/>
        </p:nvSpPr>
        <p:spPr bwMode="auto">
          <a:xfrm>
            <a:off x="-757238" y="1990725"/>
            <a:ext cx="576263" cy="142875"/>
          </a:xfrm>
          <a:prstGeom prst="rect">
            <a:avLst/>
          </a:prstGeom>
          <a:solidFill>
            <a:srgbClr val="EA570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28904" name="Rectangle 232"/>
          <p:cNvSpPr>
            <a:spLocks noChangeArrowheads="1"/>
          </p:cNvSpPr>
          <p:nvPr/>
        </p:nvSpPr>
        <p:spPr bwMode="auto">
          <a:xfrm>
            <a:off x="-757238" y="4941888"/>
            <a:ext cx="576263" cy="1428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28905" name="Rectangle 233"/>
          <p:cNvSpPr>
            <a:spLocks noChangeArrowheads="1"/>
          </p:cNvSpPr>
          <p:nvPr/>
        </p:nvSpPr>
        <p:spPr bwMode="auto">
          <a:xfrm>
            <a:off x="-757238" y="5445125"/>
            <a:ext cx="576263" cy="142875"/>
          </a:xfrm>
          <a:prstGeom prst="rect">
            <a:avLst/>
          </a:prstGeom>
          <a:solidFill>
            <a:srgbClr val="EA570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28907" name="Line 235"/>
          <p:cNvSpPr>
            <a:spLocks noChangeShapeType="1"/>
          </p:cNvSpPr>
          <p:nvPr/>
        </p:nvSpPr>
        <p:spPr bwMode="auto">
          <a:xfrm flipH="1">
            <a:off x="-2124075" y="2349500"/>
            <a:ext cx="19431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lIns="79200" tIns="39600" rIns="79200" bIns="39600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3081" name="Rectangle 243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810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82" name="Rectangle 24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84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28917" name="Rectangle 2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pic>
        <p:nvPicPr>
          <p:cNvPr id="3084" name="Picture 246" descr="founder"/>
          <p:cNvPicPr>
            <a:picLocks noChangeAspect="1" noChangeArrowheads="1"/>
          </p:cNvPicPr>
          <p:nvPr/>
        </p:nvPicPr>
        <p:blipFill>
          <a:blip r:embed="rId14"/>
          <a:srcRect r="25458" b="1836"/>
          <a:stretch>
            <a:fillRect/>
          </a:stretch>
        </p:blipFill>
        <p:spPr bwMode="auto">
          <a:xfrm>
            <a:off x="7429500" y="815975"/>
            <a:ext cx="13525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919" name="Rectangle 24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D7CBB0A8-8904-42DF-9F9A-4738896A806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pic>
        <p:nvPicPr>
          <p:cNvPr id="3086" name="Picture 15" descr="D:\市场文件\附图\电子公司新LOGO小.jpg"/>
          <p:cNvPicPr>
            <a:picLocks noChangeAspect="1" noChangeArrowheads="1"/>
          </p:cNvPicPr>
          <p:nvPr/>
        </p:nvPicPr>
        <p:blipFill>
          <a:blip r:embed="rId15"/>
          <a:srcRect t="56255"/>
          <a:stretch>
            <a:fillRect/>
          </a:stretch>
        </p:blipFill>
        <p:spPr bwMode="auto">
          <a:xfrm>
            <a:off x="839788" y="6405563"/>
            <a:ext cx="25400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iming>
    <p:tnLst>
      <p:par>
        <p:cTn id="1" dur="indefinite" restart="never" nodeType="tmRoot"/>
      </p:par>
    </p:tnLst>
  </p:timing>
  <p:txStyles>
    <p:titleStyle>
      <a:lvl1pPr algn="l" defTabSz="8016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1pPr>
      <a:lvl2pPr algn="l" defTabSz="8016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2pPr>
      <a:lvl3pPr algn="l" defTabSz="8016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3pPr>
      <a:lvl4pPr algn="l" defTabSz="8016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4pPr>
      <a:lvl5pPr algn="l" defTabSz="8016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5pPr>
      <a:lvl6pPr marL="457200" algn="l" defTabSz="8016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Next LT Medium" pitchFamily="34" charset="0"/>
          <a:ea typeface="华文细黑" pitchFamily="2" charset="-122"/>
        </a:defRPr>
      </a:lvl6pPr>
      <a:lvl7pPr marL="914400" algn="l" defTabSz="8016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Next LT Medium" pitchFamily="34" charset="0"/>
          <a:ea typeface="华文细黑" pitchFamily="2" charset="-122"/>
        </a:defRPr>
      </a:lvl7pPr>
      <a:lvl8pPr marL="1371600" algn="l" defTabSz="8016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Next LT Medium" pitchFamily="34" charset="0"/>
          <a:ea typeface="华文细黑" pitchFamily="2" charset="-122"/>
        </a:defRPr>
      </a:lvl8pPr>
      <a:lvl9pPr marL="1828800" algn="l" defTabSz="801688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FrutigerNext LT Medium" pitchFamily="34" charset="0"/>
          <a:ea typeface="华文细黑" pitchFamily="2" charset="-122"/>
        </a:defRPr>
      </a:lvl9pPr>
    </p:titleStyle>
    <p:bodyStyle>
      <a:lvl1pPr marL="300038" indent="-300038" algn="l" defTabSz="80168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•"/>
        <a:defRPr b="1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1pPr>
      <a:lvl2pPr marL="652463" indent="-250825" algn="l" defTabSz="80168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p"/>
        <a:defRPr sz="16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2pPr>
      <a:lvl3pPr marL="1003300" indent="-201613" algn="l" defTabSz="80168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4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3pPr>
      <a:lvl4pPr marL="1401763" indent="-200025" algn="l" defTabSz="80168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华文细黑"/>
        </a:defRPr>
      </a:lvl4pPr>
      <a:lvl5pPr marL="1803400" indent="-201613" algn="l" defTabSz="80168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  <a:cs typeface="华文细黑"/>
        </a:defRPr>
      </a:lvl5pPr>
      <a:lvl6pPr marL="2260600" indent="-201613" algn="l" defTabSz="801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</a:defRPr>
      </a:lvl6pPr>
      <a:lvl7pPr marL="2717800" indent="-201613" algn="l" defTabSz="801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</a:defRPr>
      </a:lvl7pPr>
      <a:lvl8pPr marL="3175000" indent="-201613" algn="l" defTabSz="801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</a:defRPr>
      </a:lvl8pPr>
      <a:lvl9pPr marL="3632200" indent="-201613" algn="l" defTabSz="801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D:\市场文件\未标题-3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-9525" y="-9525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20713"/>
            <a:ext cx="6705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4100" name="Rectangle 3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848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</p:txBody>
      </p:sp>
      <p:sp>
        <p:nvSpPr>
          <p:cNvPr id="97313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7315" name="Rectangle 3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tx1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526684C7-4A28-4087-8F0F-CBFEFD1397B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7316" name="Rectangle 36"/>
          <p:cNvSpPr>
            <a:spLocks noChangeArrowheads="1"/>
          </p:cNvSpPr>
          <p:nvPr/>
        </p:nvSpPr>
        <p:spPr bwMode="auto">
          <a:xfrm>
            <a:off x="-2341563" y="-77788"/>
            <a:ext cx="2233613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4" tIns="40063" rIns="80124" bIns="40063"/>
          <a:lstStyle/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英文标题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:20-30pt  </a:t>
            </a: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字体 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:Arial</a:t>
            </a:r>
          </a:p>
          <a:p>
            <a:pPr marL="300038" indent="-300038" algn="r" defTabSz="801688">
              <a:lnSpc>
                <a:spcPct val="75000"/>
              </a:lnSpc>
              <a:defRPr/>
            </a:pPr>
            <a:endParaRPr lang="en-US" altLang="zh-CN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中文标题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:20-30pt</a:t>
            </a: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字体：</a:t>
            </a:r>
            <a:r>
              <a:rPr lang="zh-CN" altLang="en-US" sz="1200" dirty="0">
                <a:ea typeface="华文细黑" pitchFamily="2" charset="-122"/>
              </a:rPr>
              <a:t>微软雅黑或黑体</a:t>
            </a: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 </a:t>
            </a: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首选颜色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 R0G0 B0</a:t>
            </a:r>
          </a:p>
          <a:p>
            <a:pPr marL="300038" indent="-300038" algn="r" defTabSz="801688">
              <a:lnSpc>
                <a:spcPct val="125000"/>
              </a:lnSpc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备选颜色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 R234 G87 B3</a:t>
            </a:r>
          </a:p>
          <a:p>
            <a:pPr marL="300038" indent="-300038" algn="r" defTabSz="801688">
              <a:lnSpc>
                <a:spcPct val="125000"/>
              </a:lnSpc>
              <a:defRPr/>
            </a:pPr>
            <a:endParaRPr lang="en-US" altLang="zh-CN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defRPr/>
            </a:pPr>
            <a:endParaRPr lang="en-US" altLang="zh-CN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英文正文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:18-20pt</a:t>
            </a: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子目录 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(2-3</a:t>
            </a: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级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) :18pt  </a:t>
            </a: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字体 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:Arial</a:t>
            </a:r>
          </a:p>
          <a:p>
            <a:pPr marL="300038" indent="-300038" algn="r" defTabSz="801688">
              <a:lnSpc>
                <a:spcPct val="125000"/>
              </a:lnSpc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中文正文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:18-20pt</a:t>
            </a: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子目录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(2-5</a:t>
            </a: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级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):16-20pt</a:t>
            </a: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字体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</a:t>
            </a:r>
            <a:r>
              <a:rPr lang="zh-CN" altLang="en-US" sz="1200" dirty="0">
                <a:ea typeface="华文细黑" pitchFamily="2" charset="-122"/>
              </a:rPr>
              <a:t>微软雅黑或黑体</a:t>
            </a: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 </a:t>
            </a: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首选颜色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 :R0G0 B0</a:t>
            </a:r>
          </a:p>
          <a:p>
            <a:pPr marL="300038" indent="-300038" algn="r" defTabSz="801688">
              <a:lnSpc>
                <a:spcPct val="125000"/>
              </a:lnSpc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备选颜色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 R234 G87 B3</a:t>
            </a:r>
          </a:p>
          <a:p>
            <a:pPr marL="300038" indent="-300038" algn="r" defTabSz="801688">
              <a:lnSpc>
                <a:spcPct val="125000"/>
              </a:lnSpc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97317" name="Rectangle 37"/>
          <p:cNvSpPr>
            <a:spLocks noChangeArrowheads="1"/>
          </p:cNvSpPr>
          <p:nvPr/>
        </p:nvSpPr>
        <p:spPr bwMode="auto">
          <a:xfrm>
            <a:off x="-757238" y="1484313"/>
            <a:ext cx="576263" cy="1428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97318" name="Rectangle 38"/>
          <p:cNvSpPr>
            <a:spLocks noChangeArrowheads="1"/>
          </p:cNvSpPr>
          <p:nvPr/>
        </p:nvSpPr>
        <p:spPr bwMode="auto">
          <a:xfrm>
            <a:off x="-757238" y="1990725"/>
            <a:ext cx="576263" cy="142875"/>
          </a:xfrm>
          <a:prstGeom prst="rect">
            <a:avLst/>
          </a:prstGeom>
          <a:solidFill>
            <a:srgbClr val="EA570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97319" name="Rectangle 39"/>
          <p:cNvSpPr>
            <a:spLocks noChangeArrowheads="1"/>
          </p:cNvSpPr>
          <p:nvPr/>
        </p:nvSpPr>
        <p:spPr bwMode="auto">
          <a:xfrm>
            <a:off x="-757238" y="4941888"/>
            <a:ext cx="576263" cy="1428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97320" name="Rectangle 40"/>
          <p:cNvSpPr>
            <a:spLocks noChangeArrowheads="1"/>
          </p:cNvSpPr>
          <p:nvPr/>
        </p:nvSpPr>
        <p:spPr bwMode="auto">
          <a:xfrm>
            <a:off x="-757238" y="5445125"/>
            <a:ext cx="576263" cy="142875"/>
          </a:xfrm>
          <a:prstGeom prst="rect">
            <a:avLst/>
          </a:prstGeom>
          <a:solidFill>
            <a:srgbClr val="EA570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97321" name="Line 41"/>
          <p:cNvSpPr>
            <a:spLocks noChangeShapeType="1"/>
          </p:cNvSpPr>
          <p:nvPr/>
        </p:nvSpPr>
        <p:spPr bwMode="auto">
          <a:xfrm flipH="1">
            <a:off x="-2124075" y="2349500"/>
            <a:ext cx="19431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lIns="79200" tIns="39600" rIns="79200" bIns="39600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pic>
        <p:nvPicPr>
          <p:cNvPr id="4109" name="Picture 42" descr="founder"/>
          <p:cNvPicPr>
            <a:picLocks noChangeAspect="1" noChangeArrowheads="1"/>
          </p:cNvPicPr>
          <p:nvPr/>
        </p:nvPicPr>
        <p:blipFill>
          <a:blip r:embed="rId15"/>
          <a:srcRect r="25458" b="1836"/>
          <a:stretch>
            <a:fillRect/>
          </a:stretch>
        </p:blipFill>
        <p:spPr bwMode="auto">
          <a:xfrm>
            <a:off x="7429500" y="815975"/>
            <a:ext cx="13525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5" descr="D:\市场文件\附图\电子公司新LOGO小.jpg"/>
          <p:cNvPicPr>
            <a:picLocks noChangeAspect="1" noChangeArrowheads="1"/>
          </p:cNvPicPr>
          <p:nvPr/>
        </p:nvPicPr>
        <p:blipFill>
          <a:blip r:embed="rId16"/>
          <a:srcRect t="56255"/>
          <a:stretch>
            <a:fillRect/>
          </a:stretch>
        </p:blipFill>
        <p:spPr bwMode="auto">
          <a:xfrm>
            <a:off x="835025" y="6411913"/>
            <a:ext cx="25400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</p:sldLayoutIdLst>
  <p:txStyles>
    <p:titleStyle>
      <a:lvl1pPr algn="l" defTabSz="8016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1pPr>
      <a:lvl2pPr algn="l" defTabSz="8016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2pPr>
      <a:lvl3pPr algn="l" defTabSz="8016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3pPr>
      <a:lvl4pPr algn="l" defTabSz="8016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4pPr>
      <a:lvl5pPr algn="l" defTabSz="8016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5pPr>
      <a:lvl6pPr marL="457200" algn="l" defTabSz="801688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华文细黑" pitchFamily="2" charset="-122"/>
        </a:defRPr>
      </a:lvl6pPr>
      <a:lvl7pPr marL="914400" algn="l" defTabSz="801688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华文细黑" pitchFamily="2" charset="-122"/>
        </a:defRPr>
      </a:lvl7pPr>
      <a:lvl8pPr marL="1371600" algn="l" defTabSz="801688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华文细黑" pitchFamily="2" charset="-122"/>
        </a:defRPr>
      </a:lvl8pPr>
      <a:lvl9pPr marL="1828800" algn="l" defTabSz="801688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华文细黑" pitchFamily="2" charset="-122"/>
        </a:defRPr>
      </a:lvl9pPr>
    </p:titleStyle>
    <p:bodyStyle>
      <a:lvl1pPr marL="300038" indent="-300038" algn="l" defTabSz="80168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har char="•"/>
        <a:defRPr sz="2000" b="1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1pPr>
      <a:lvl2pPr marL="652463" indent="-250825" algn="l" defTabSz="80168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p"/>
        <a:defRPr sz="16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2pPr>
      <a:lvl3pPr marL="1003300" indent="-201613" algn="l" defTabSz="80168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SzPct val="50000"/>
        <a:buFont typeface="Wingdings" pitchFamily="2" charset="2"/>
        <a:buChar char="n"/>
        <a:defRPr sz="1600">
          <a:solidFill>
            <a:schemeClr val="tx1"/>
          </a:solidFill>
          <a:latin typeface="微软雅黑" pitchFamily="34" charset="-122"/>
          <a:ea typeface="微软雅黑" pitchFamily="34" charset="-122"/>
          <a:cs typeface="微软雅黑"/>
        </a:defRPr>
      </a:lvl3pPr>
      <a:lvl4pPr marL="1401763" indent="-200025" algn="l" defTabSz="80168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华文细黑"/>
        </a:defRPr>
      </a:lvl4pPr>
      <a:lvl5pPr marL="1803400" indent="-201613" algn="l" defTabSz="801688" rtl="0" eaLnBrk="0" fontAlgn="base" hangingPunct="0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  <a:cs typeface="华文细黑"/>
        </a:defRPr>
      </a:lvl5pPr>
      <a:lvl6pPr marL="2260600" indent="-201613" algn="l" defTabSz="801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</a:defRPr>
      </a:lvl6pPr>
      <a:lvl7pPr marL="2717800" indent="-201613" algn="l" defTabSz="801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</a:defRPr>
      </a:lvl7pPr>
      <a:lvl8pPr marL="3175000" indent="-201613" algn="l" defTabSz="801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</a:defRPr>
      </a:lvl8pPr>
      <a:lvl9pPr marL="3632200" indent="-201613" algn="l" defTabSz="801688" rtl="0" eaLnBrk="1" fontAlgn="base" hangingPunct="1">
        <a:lnSpc>
          <a:spcPct val="140000"/>
        </a:lnSpc>
        <a:spcBef>
          <a:spcPct val="0"/>
        </a:spcBef>
        <a:spcAft>
          <a:spcPct val="0"/>
        </a:spcAft>
        <a:buFont typeface="Arial" charset="0"/>
        <a:buChar char="~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PT\电子公司PPT(new)\PPT黑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2" name="Text Box 14"/>
          <p:cNvSpPr txBox="1">
            <a:spLocks noChangeArrowheads="1"/>
          </p:cNvSpPr>
          <p:nvPr/>
        </p:nvSpPr>
        <p:spPr bwMode="auto">
          <a:xfrm>
            <a:off x="3757613" y="2484438"/>
            <a:ext cx="15287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EA5703"/>
                </a:solidFill>
              </a:rPr>
              <a:t>Thanks</a:t>
            </a:r>
          </a:p>
        </p:txBody>
      </p:sp>
      <p:pic>
        <p:nvPicPr>
          <p:cNvPr id="5124" name="Picture 15" descr="founder"/>
          <p:cNvPicPr>
            <a:picLocks noChangeAspect="1" noChangeArrowheads="1"/>
          </p:cNvPicPr>
          <p:nvPr/>
        </p:nvPicPr>
        <p:blipFill>
          <a:blip r:embed="rId14"/>
          <a:srcRect r="26086" b="6076"/>
          <a:stretch>
            <a:fillRect/>
          </a:stretch>
        </p:blipFill>
        <p:spPr bwMode="auto">
          <a:xfrm>
            <a:off x="3929063" y="4994275"/>
            <a:ext cx="1214437" cy="22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5" name="Rectangle 17"/>
          <p:cNvSpPr>
            <a:spLocks noChangeArrowheads="1"/>
          </p:cNvSpPr>
          <p:nvPr/>
        </p:nvSpPr>
        <p:spPr bwMode="auto">
          <a:xfrm>
            <a:off x="-2341563" y="-77788"/>
            <a:ext cx="2233613" cy="530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24" tIns="40063" rIns="80124" bIns="40063"/>
          <a:lstStyle/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英文标题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:48-60pt  </a:t>
            </a: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字体 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:Arial</a:t>
            </a:r>
          </a:p>
          <a:p>
            <a:pPr marL="300038" indent="-300038" algn="r" defTabSz="801688">
              <a:lnSpc>
                <a:spcPct val="75000"/>
              </a:lnSpc>
              <a:spcBef>
                <a:spcPct val="20000"/>
              </a:spcBef>
              <a:defRPr/>
            </a:pPr>
            <a:endParaRPr lang="en-US" altLang="zh-CN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中文标题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:48-60pt</a:t>
            </a: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字体：微软雅黑或黑体</a:t>
            </a: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 </a:t>
            </a: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首选颜色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 R234 G87 B3</a:t>
            </a: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备选颜色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 R255 G255 B255</a:t>
            </a: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endParaRPr lang="en-US" altLang="zh-CN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endParaRPr lang="en-US" altLang="zh-CN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英文联系文字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:10-12pt</a:t>
            </a: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字体 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:Arial</a:t>
            </a: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中文联系文字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:10-12pt</a:t>
            </a: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字体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</a:t>
            </a: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微软雅黑或黑体</a:t>
            </a: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 </a:t>
            </a: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r>
              <a:rPr lang="zh-CN" altLang="en-US" sz="1200" dirty="0">
                <a:latin typeface="华文细黑" pitchFamily="2" charset="-122"/>
                <a:ea typeface="华文细黑" pitchFamily="2" charset="-122"/>
              </a:rPr>
              <a:t>首选颜色</a:t>
            </a:r>
            <a:r>
              <a:rPr lang="en-US" altLang="zh-CN" sz="1200" dirty="0">
                <a:latin typeface="华文细黑" pitchFamily="2" charset="-122"/>
                <a:ea typeface="华文细黑" pitchFamily="2" charset="-122"/>
              </a:rPr>
              <a:t>: :R255 G255 B255</a:t>
            </a: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endParaRPr lang="en-US" altLang="zh-CN" sz="1200" dirty="0">
              <a:latin typeface="华文细黑" pitchFamily="2" charset="-122"/>
              <a:ea typeface="华文细黑" pitchFamily="2" charset="-122"/>
            </a:endParaRPr>
          </a:p>
          <a:p>
            <a:pPr marL="300038" indent="-300038" algn="r" defTabSz="801688">
              <a:lnSpc>
                <a:spcPct val="125000"/>
              </a:lnSpc>
              <a:spcBef>
                <a:spcPct val="20000"/>
              </a:spcBef>
              <a:defRPr/>
            </a:pPr>
            <a:endParaRPr lang="zh-CN" altLang="en-US" sz="1200" dirty="0"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63506" name="Rectangle 18"/>
          <p:cNvSpPr>
            <a:spLocks noChangeArrowheads="1"/>
          </p:cNvSpPr>
          <p:nvPr/>
        </p:nvSpPr>
        <p:spPr bwMode="auto">
          <a:xfrm>
            <a:off x="-757238" y="5157788"/>
            <a:ext cx="576263" cy="1428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63508" name="Rectangle 20"/>
          <p:cNvSpPr>
            <a:spLocks noChangeArrowheads="1"/>
          </p:cNvSpPr>
          <p:nvPr/>
        </p:nvSpPr>
        <p:spPr bwMode="auto">
          <a:xfrm>
            <a:off x="-757238" y="1773238"/>
            <a:ext cx="576263" cy="142875"/>
          </a:xfrm>
          <a:prstGeom prst="rect">
            <a:avLst/>
          </a:prstGeom>
          <a:solidFill>
            <a:srgbClr val="EA570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63509" name="Rectangle 21"/>
          <p:cNvSpPr>
            <a:spLocks noChangeArrowheads="1"/>
          </p:cNvSpPr>
          <p:nvPr/>
        </p:nvSpPr>
        <p:spPr bwMode="auto">
          <a:xfrm>
            <a:off x="-757238" y="2276475"/>
            <a:ext cx="576263" cy="142875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lIns="79200" tIns="39600" rIns="79200" bIns="39600" anchor="ctr">
            <a:spAutoFit/>
          </a:bodyPr>
          <a:lstStyle/>
          <a:p>
            <a:pPr>
              <a:defRPr/>
            </a:pPr>
            <a:endParaRPr lang="zh-CN" altLang="en-US">
              <a:latin typeface="Arial" pitchFamily="34" charset="0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214438" y="5397500"/>
            <a:ext cx="6786562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dirty="0">
                <a:latin typeface="+mj-lt"/>
                <a:ea typeface="微软雅黑" pitchFamily="34" charset="-122"/>
              </a:rPr>
              <a:t>Beijing Founder Electronics Co., Ltd.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zh-CN" sz="1100" dirty="0">
                <a:latin typeface="+mn-lt"/>
                <a:ea typeface="微软雅黑" pitchFamily="34" charset="-122"/>
              </a:rPr>
              <a:t>9, No.5 Street, </a:t>
            </a:r>
            <a:r>
              <a:rPr lang="en-US" altLang="zh-CN" sz="1100" dirty="0" err="1">
                <a:latin typeface="+mn-lt"/>
                <a:ea typeface="微软雅黑" pitchFamily="34" charset="-122"/>
              </a:rPr>
              <a:t>Shangdi</a:t>
            </a:r>
            <a:r>
              <a:rPr lang="en-US" altLang="zh-CN" sz="1100" dirty="0">
                <a:latin typeface="+mn-lt"/>
                <a:ea typeface="微软雅黑" pitchFamily="34" charset="-122"/>
              </a:rPr>
              <a:t> Information Industry Base, </a:t>
            </a:r>
            <a:r>
              <a:rPr lang="en-US" altLang="zh-CN" sz="1100" dirty="0" err="1">
                <a:latin typeface="+mn-lt"/>
                <a:ea typeface="微软雅黑" pitchFamily="34" charset="-122"/>
              </a:rPr>
              <a:t>Haidian</a:t>
            </a:r>
            <a:r>
              <a:rPr lang="en-US" altLang="zh-CN" sz="1100" dirty="0">
                <a:latin typeface="+mn-lt"/>
                <a:ea typeface="微软雅黑" pitchFamily="34" charset="-122"/>
              </a:rPr>
              <a:t> District</a:t>
            </a:r>
            <a:r>
              <a:rPr lang="en-US" altLang="zh-CN" sz="1100" dirty="0">
                <a:latin typeface="Arial" pitchFamily="34" charset="0"/>
                <a:ea typeface="微软雅黑" pitchFamily="34" charset="-122"/>
              </a:rPr>
              <a:t>,</a:t>
            </a:r>
            <a:r>
              <a:rPr lang="en-US" altLang="zh-CN" sz="1100" dirty="0">
                <a:latin typeface="+mn-lt"/>
                <a:ea typeface="微软雅黑" pitchFamily="34" charset="-122"/>
              </a:rPr>
              <a:t> Beijing 100085, P.R.China 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zh-CN" sz="1100" dirty="0">
                <a:latin typeface="+mn-lt"/>
                <a:ea typeface="微软雅黑" pitchFamily="34" charset="-122"/>
              </a:rPr>
              <a:t>Tel: +86 10 6298 1440    Fax: +86 10 6298 1440</a:t>
            </a:r>
          </a:p>
          <a:p>
            <a:pPr algn="ctr">
              <a:lnSpc>
                <a:spcPct val="120000"/>
              </a:lnSpc>
              <a:defRPr/>
            </a:pPr>
            <a:r>
              <a:rPr lang="en-US" altLang="zh-CN" sz="1100" dirty="0">
                <a:latin typeface="+mn-lt"/>
                <a:ea typeface="微软雅黑" pitchFamily="34" charset="-122"/>
              </a:rPr>
              <a:t>Email: GASales@founder.com.cn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iming>
    <p:tnLst>
      <p:par>
        <p:cTn id="1" dur="indefinite" restart="never" nodeType="tmRoot"/>
      </p:par>
    </p:tnLst>
  </p:timing>
  <p:txStyles>
    <p:titleStyle>
      <a:lvl1pPr algn="ctr" defTabSz="801688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01688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801688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801688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801688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defTabSz="801688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defTabSz="801688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defTabSz="801688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defTabSz="801688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00038" indent="-300038" algn="l" defTabSz="801688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52463" indent="-250825" algn="l" defTabSz="801688" rtl="0" eaLnBrk="0" fontAlgn="base" hangingPunct="0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2pPr>
      <a:lvl3pPr marL="1003300" indent="-201613" algn="l" defTabSz="801688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401763" indent="-200025" algn="l" defTabSz="801688" rtl="0" eaLnBrk="0" fontAlgn="base" hangingPunct="0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+mn-ea"/>
        </a:defRPr>
      </a:lvl4pPr>
      <a:lvl5pPr marL="1803400" indent="-201613" algn="l" defTabSz="801688" rtl="0" eaLnBrk="0" fontAlgn="base" hangingPunct="0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5pPr>
      <a:lvl6pPr marL="2260600" indent="-201613" algn="l" defTabSz="801688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6pPr>
      <a:lvl7pPr marL="2717800" indent="-201613" algn="l" defTabSz="801688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7pPr>
      <a:lvl8pPr marL="3175000" indent="-201613" algn="l" defTabSz="801688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8pPr>
      <a:lvl9pPr marL="3632200" indent="-201613" algn="l" defTabSz="801688" rtl="0" eaLnBrk="1" fontAlgn="base" hangingPunct="1">
        <a:spcBef>
          <a:spcPct val="20000"/>
        </a:spcBef>
        <a:spcAft>
          <a:spcPct val="0"/>
        </a:spcAft>
        <a:buChar char="»"/>
        <a:defRPr sz="1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19250" y="2276475"/>
            <a:ext cx="6553200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3600" dirty="0" smtClean="0">
                <a:latin typeface="+mn-lt"/>
                <a:cs typeface="+mj-cs"/>
              </a:rPr>
              <a:t>Founder SuperLine 4.70</a:t>
            </a:r>
            <a:endParaRPr lang="zh-CN" altLang="en-US" sz="3600" b="1" dirty="0" smtClean="0">
              <a:latin typeface="+mn-lt"/>
              <a:cs typeface="+mj-cs"/>
            </a:endParaRPr>
          </a:p>
        </p:txBody>
      </p:sp>
      <p:sp>
        <p:nvSpPr>
          <p:cNvPr id="5122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3284538"/>
            <a:ext cx="6553200" cy="576262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dirty="0" smtClean="0">
                <a:latin typeface="+mn-lt"/>
                <a:cs typeface="+mn-cs"/>
              </a:rPr>
              <a:t>2014-01</a:t>
            </a:r>
            <a:endParaRPr lang="zh-CN" altLang="en-US" dirty="0" smtClean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>
          <a:xfrm>
            <a:off x="857250" y="1122363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Lace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700213"/>
            <a:ext cx="8328025" cy="451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857250" y="1344613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Latent</a:t>
            </a:r>
          </a:p>
        </p:txBody>
      </p:sp>
      <p:pic>
        <p:nvPicPr>
          <p:cNvPr id="5" name="Picture 10" descr="qianyin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6788" y="2316163"/>
            <a:ext cx="3794125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qiany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338" y="2316163"/>
            <a:ext cx="3817937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4294967295"/>
          </p:nvPr>
        </p:nvSpPr>
        <p:spPr>
          <a:xfrm>
            <a:off x="857250" y="1338263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Bar code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7775" y="2578100"/>
            <a:ext cx="3971925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4294967295"/>
          </p:nvPr>
        </p:nvSpPr>
        <p:spPr>
          <a:xfrm>
            <a:off x="857250" y="1338263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Fractal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generate random and iterative graphics.</a:t>
            </a:r>
          </a:p>
        </p:txBody>
      </p:sp>
      <p:pic>
        <p:nvPicPr>
          <p:cNvPr id="4" name="Picture 25" descr="fractul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7913" y="3035300"/>
            <a:ext cx="385127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6" descr="fractul_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5713" y="2855913"/>
            <a:ext cx="3094037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>
          <a:xfrm>
            <a:off x="857250" y="1338263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Refraction</a:t>
            </a:r>
          </a:p>
        </p:txBody>
      </p:sp>
      <p:pic>
        <p:nvPicPr>
          <p:cNvPr id="4" name="Picture 13" descr="23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6600" y="2054225"/>
            <a:ext cx="655002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1425" y="3625850"/>
            <a:ext cx="3392488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>
          <a:xfrm>
            <a:off x="857250" y="1203325"/>
            <a:ext cx="6913563" cy="4565650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>
                <a:latin typeface="+mn-lt"/>
                <a:cs typeface="+mn-cs"/>
              </a:rPr>
              <a:t>Relief</a:t>
            </a:r>
          </a:p>
        </p:txBody>
      </p:sp>
      <p:pic>
        <p:nvPicPr>
          <p:cNvPr id="7" name="Picture 6" descr="图像浮雕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1530350"/>
            <a:ext cx="4930775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relief on image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5863" y="3540125"/>
            <a:ext cx="30432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4900" y="3689350"/>
            <a:ext cx="3236913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857250" y="1338263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Split Line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6038" y="2316163"/>
            <a:ext cx="49212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857250" y="1338263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Engraving</a:t>
            </a:r>
          </a:p>
        </p:txBody>
      </p:sp>
      <p:pic>
        <p:nvPicPr>
          <p:cNvPr id="4" name="Picture 4" descr="水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8513" y="2054225"/>
            <a:ext cx="39052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Content Placeholder 2"/>
          <p:cNvSpPr>
            <a:spLocks noGrp="1"/>
          </p:cNvSpPr>
          <p:nvPr>
            <p:ph idx="4294967295"/>
          </p:nvPr>
        </p:nvSpPr>
        <p:spPr>
          <a:xfrm>
            <a:off x="857250" y="1338263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 err="1">
                <a:latin typeface="+mn-lt"/>
                <a:cs typeface="+mn-cs"/>
              </a:rPr>
              <a:t>Rasterize</a:t>
            </a:r>
            <a:r>
              <a:rPr lang="en-US" altLang="zh-CN" dirty="0">
                <a:latin typeface="+mn-lt"/>
                <a:cs typeface="+mn-cs"/>
              </a:rPr>
              <a:t> &amp; Multiple </a:t>
            </a:r>
            <a:r>
              <a:rPr lang="en-US" altLang="zh-CN" dirty="0" err="1">
                <a:latin typeface="+mn-lt"/>
                <a:cs typeface="+mn-cs"/>
              </a:rPr>
              <a:t>Rasterize</a:t>
            </a:r>
            <a:endParaRPr lang="en-US" altLang="zh-CN" dirty="0">
              <a:latin typeface="+mn-lt"/>
              <a:cs typeface="+mn-cs"/>
            </a:endParaRPr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0450" y="2857500"/>
            <a:ext cx="28289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15" descr="SuperLin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813" y="2773363"/>
            <a:ext cx="3081337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27588" y="4379913"/>
            <a:ext cx="428625" cy="411162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lIns="85935" tIns="42968" rIns="85935" bIns="42968"/>
          <a:lstStyle/>
          <a:p>
            <a:pPr defTabSz="858838" eaLnBrk="0" hangingPunct="0"/>
            <a:endParaRPr lang="zh-CN" altLang="en-US" sz="2300" b="0">
              <a:ea typeface="MS PGothic" pitchFamily="34" charset="-12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3071813"/>
            <a:ext cx="22574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Elbow Connector 7"/>
          <p:cNvCxnSpPr>
            <a:cxnSpLocks noChangeShapeType="1"/>
          </p:cNvCxnSpPr>
          <p:nvPr/>
        </p:nvCxnSpPr>
        <p:spPr bwMode="auto">
          <a:xfrm>
            <a:off x="5340350" y="5087938"/>
            <a:ext cx="1571625" cy="1587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857250" y="1338263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Image Contour</a:t>
            </a:r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2316163"/>
            <a:ext cx="7999412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idx="1"/>
          </p:nvPr>
        </p:nvSpPr>
        <p:spPr>
          <a:xfrm>
            <a:off x="1360488" y="1858963"/>
            <a:ext cx="5589587" cy="38989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dirty="0" smtClean="0">
                <a:latin typeface="+mn-lt"/>
                <a:cs typeface="+mn-cs"/>
              </a:rPr>
              <a:t>What is Founder </a:t>
            </a:r>
            <a:r>
              <a:rPr lang="en-US" altLang="zh-CN" dirty="0" err="1" smtClean="0">
                <a:latin typeface="+mn-lt"/>
                <a:cs typeface="+mn-cs"/>
              </a:rPr>
              <a:t>SuperLine</a:t>
            </a:r>
            <a:r>
              <a:rPr lang="en-US" altLang="zh-CN" dirty="0" smtClean="0">
                <a:latin typeface="+mn-lt"/>
                <a:cs typeface="+mn-cs"/>
              </a:rPr>
              <a:t>?</a:t>
            </a:r>
          </a:p>
          <a:p>
            <a:pPr eaLnBrk="1" hangingPunct="1">
              <a:defRPr/>
            </a:pPr>
            <a:r>
              <a:rPr lang="en-US" altLang="zh-CN" dirty="0" smtClean="0">
                <a:latin typeface="+mn-lt"/>
                <a:cs typeface="+mn-cs"/>
              </a:rPr>
              <a:t>Key Features</a:t>
            </a:r>
          </a:p>
          <a:p>
            <a:pPr eaLnBrk="1" hangingPunct="1">
              <a:defRPr/>
            </a:pPr>
            <a:r>
              <a:rPr lang="en-US" altLang="zh-CN" dirty="0" smtClean="0">
                <a:latin typeface="+mn-lt"/>
                <a:cs typeface="+mn-cs"/>
              </a:rPr>
              <a:t>Advantages</a:t>
            </a:r>
          </a:p>
          <a:p>
            <a:pPr eaLnBrk="1" hangingPunct="1">
              <a:defRPr/>
            </a:pPr>
            <a:r>
              <a:rPr lang="en-US" altLang="zh-CN" dirty="0" smtClean="0">
                <a:latin typeface="+mn-lt"/>
                <a:cs typeface="+mn-cs"/>
              </a:rPr>
              <a:t>Benefits</a:t>
            </a:r>
          </a:p>
          <a:p>
            <a:pPr eaLnBrk="1" hangingPunct="1">
              <a:defRPr/>
            </a:pPr>
            <a:r>
              <a:rPr lang="en-US" altLang="zh-CN" dirty="0" smtClean="0">
                <a:latin typeface="+mn-lt"/>
                <a:cs typeface="+mn-cs"/>
              </a:rPr>
              <a:t>Target Markets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title"/>
          </p:nvPr>
        </p:nvSpPr>
        <p:spPr>
          <a:xfrm>
            <a:off x="755650" y="549275"/>
            <a:ext cx="5688013" cy="65405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dirty="0" smtClean="0">
                <a:latin typeface="+mn-lt"/>
                <a:cs typeface="+mj-cs"/>
              </a:rPr>
              <a:t> </a:t>
            </a:r>
            <a:r>
              <a:rPr lang="en-US" altLang="zh-CN" dirty="0" smtClean="0">
                <a:latin typeface="+mn-lt"/>
                <a:cs typeface="+mj-cs"/>
              </a:rPr>
              <a:t>Content</a:t>
            </a:r>
            <a:endParaRPr lang="zh-CN" altLang="en-US" dirty="0" smtClean="0">
              <a:latin typeface="+mn-lt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>
          <a:xfrm>
            <a:off x="857250" y="1338263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Lock and opening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To overlay a film on the image, and view from a certain angle, you will see a hiding pattern on the image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The key to open the lock is the film with special screening</a:t>
            </a:r>
          </a:p>
        </p:txBody>
      </p:sp>
      <p:pic>
        <p:nvPicPr>
          <p:cNvPr id="5" name="Picture 56" descr="openlocksampl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1400" y="1989138"/>
            <a:ext cx="4725988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footb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3163" y="3167063"/>
            <a:ext cx="792162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857250" y="1200150"/>
            <a:ext cx="7286625" cy="1371600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Output Pattern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Output the background pattern designed in </a:t>
            </a:r>
            <a:r>
              <a:rPr lang="en-US" altLang="zh-CN" dirty="0" err="1">
                <a:latin typeface="+mn-lt"/>
              </a:rPr>
              <a:t>SuperLine</a:t>
            </a:r>
            <a:r>
              <a:rPr lang="en-US" altLang="zh-CN" dirty="0">
                <a:latin typeface="+mn-lt"/>
              </a:rPr>
              <a:t> to Founder </a:t>
            </a:r>
            <a:r>
              <a:rPr lang="en-US" altLang="zh-CN" dirty="0" err="1">
                <a:latin typeface="+mn-lt"/>
              </a:rPr>
              <a:t>DocuDefend</a:t>
            </a:r>
            <a:r>
              <a:rPr lang="en-US" altLang="zh-CN" dirty="0">
                <a:latin typeface="+mn-lt"/>
              </a:rPr>
              <a:t> application</a:t>
            </a:r>
          </a:p>
          <a:p>
            <a:pPr marL="365125" indent="-365125" defTabSz="973138" eaLnBrk="1" hangingPunct="1">
              <a:defRPr/>
            </a:pPr>
            <a:endParaRPr lang="zh-CN" altLang="en-US" dirty="0">
              <a:latin typeface="+mn-lt"/>
              <a:cs typeface="+mn-cs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563" y="3656013"/>
            <a:ext cx="1762125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0713" y="2840038"/>
            <a:ext cx="2549525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>
            <a:spLocks noChangeArrowheads="1"/>
          </p:cNvSpPr>
          <p:nvPr/>
        </p:nvSpPr>
        <p:spPr bwMode="auto">
          <a:xfrm>
            <a:off x="2217738" y="4606925"/>
            <a:ext cx="684212" cy="131763"/>
          </a:xfrm>
          <a:prstGeom prst="rightArrow">
            <a:avLst>
              <a:gd name="adj1" fmla="val 50000"/>
              <a:gd name="adj2" fmla="val 51927"/>
            </a:avLst>
          </a:prstGeom>
          <a:solidFill>
            <a:srgbClr val="FF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lIns="85935" tIns="42968" rIns="85935" bIns="42968"/>
          <a:lstStyle/>
          <a:p>
            <a:pPr defTabSz="858838" eaLnBrk="0" hangingPunct="0"/>
            <a:endParaRPr lang="zh-CN" altLang="en-US" sz="2300" b="0">
              <a:ea typeface="MS PGothic" pitchFamily="34" charset="-128"/>
            </a:endParaRPr>
          </a:p>
        </p:txBody>
      </p:sp>
      <p:sp>
        <p:nvSpPr>
          <p:cNvPr id="7" name="Right Arrow 6"/>
          <p:cNvSpPr>
            <a:spLocks noChangeArrowheads="1"/>
          </p:cNvSpPr>
          <p:nvPr/>
        </p:nvSpPr>
        <p:spPr bwMode="auto">
          <a:xfrm>
            <a:off x="5778500" y="4541838"/>
            <a:ext cx="685800" cy="130175"/>
          </a:xfrm>
          <a:prstGeom prst="rightArrow">
            <a:avLst>
              <a:gd name="adj1" fmla="val 50000"/>
              <a:gd name="adj2" fmla="val 52683"/>
            </a:avLst>
          </a:prstGeom>
          <a:solidFill>
            <a:srgbClr val="FF000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lIns="85935" tIns="42968" rIns="85935" bIns="42968"/>
          <a:lstStyle/>
          <a:p>
            <a:pPr defTabSz="858838" eaLnBrk="0" hangingPunct="0"/>
            <a:endParaRPr lang="zh-CN" altLang="en-US" sz="2300" b="0">
              <a:ea typeface="MS PGothic" pitchFamily="34" charset="-128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10238" y="4214813"/>
            <a:ext cx="822325" cy="2619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85935" tIns="42968" rIns="85935" bIns="42968"/>
          <a:lstStyle/>
          <a:p>
            <a:pPr defTabSz="858838" eaLnBrk="0" hangingPunct="0">
              <a:defRPr/>
            </a:pPr>
            <a:r>
              <a:rPr lang="en-US" altLang="zh-CN" sz="1200" dirty="0">
                <a:latin typeface="+mn-lt"/>
                <a:ea typeface="ＭＳ Ｐゴシック" pitchFamily="34" charset="-128"/>
              </a:rPr>
              <a:t>Copied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11363" y="3495675"/>
            <a:ext cx="1165225" cy="117633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85935" tIns="42968" rIns="85935" bIns="42968"/>
          <a:lstStyle/>
          <a:p>
            <a:pPr algn="ctr" defTabSz="858838" eaLnBrk="0" hangingPunct="0">
              <a:defRPr/>
            </a:pPr>
            <a:r>
              <a:rPr lang="en-US" altLang="zh-CN" sz="1200" dirty="0">
                <a:latin typeface="+mn-lt"/>
                <a:ea typeface="ＭＳ Ｐゴシック" pitchFamily="34" charset="-128"/>
              </a:rPr>
              <a:t>Imported into </a:t>
            </a:r>
          </a:p>
          <a:p>
            <a:pPr algn="ctr" defTabSz="858838" eaLnBrk="0" hangingPunct="0">
              <a:defRPr/>
            </a:pPr>
            <a:r>
              <a:rPr lang="en-US" altLang="zh-CN" sz="1200" dirty="0">
                <a:latin typeface="+mn-lt"/>
                <a:ea typeface="ＭＳ Ｐゴシック" pitchFamily="34" charset="-128"/>
              </a:rPr>
              <a:t>Founder </a:t>
            </a:r>
            <a:r>
              <a:rPr lang="en-US" altLang="zh-CN" sz="1200" dirty="0" err="1">
                <a:latin typeface="+mn-lt"/>
                <a:ea typeface="ＭＳ Ｐゴシック" pitchFamily="34" charset="-128"/>
              </a:rPr>
              <a:t>DocuDefend</a:t>
            </a:r>
            <a:endParaRPr lang="en-US" altLang="zh-CN" sz="1200" dirty="0">
              <a:latin typeface="+mn-lt"/>
              <a:ea typeface="ＭＳ Ｐゴシック" pitchFamily="34" charset="-128"/>
            </a:endParaRPr>
          </a:p>
          <a:p>
            <a:pPr algn="ctr" defTabSz="858838" eaLnBrk="0" hangingPunct="0">
              <a:defRPr/>
            </a:pPr>
            <a:r>
              <a:rPr lang="en-US" altLang="zh-CN" sz="1200" dirty="0">
                <a:latin typeface="+mn-lt"/>
                <a:ea typeface="ＭＳ Ｐゴシック" pitchFamily="34" charset="-128"/>
              </a:rPr>
              <a:t>Application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32563" y="2876550"/>
            <a:ext cx="2533650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641350" y="2970213"/>
            <a:ext cx="1438275" cy="6556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85935" tIns="42968" rIns="85935" bIns="42968"/>
          <a:lstStyle/>
          <a:p>
            <a:pPr algn="ctr" defTabSz="858838" eaLnBrk="0" hangingPunct="0">
              <a:defRPr/>
            </a:pPr>
            <a:r>
              <a:rPr lang="en-US" altLang="zh-CN" sz="1200" dirty="0">
                <a:latin typeface="+mn-lt"/>
                <a:ea typeface="ＭＳ Ｐゴシック" pitchFamily="34" charset="-128"/>
              </a:rPr>
              <a:t>Design </a:t>
            </a:r>
          </a:p>
          <a:p>
            <a:pPr algn="ctr" defTabSz="858838" eaLnBrk="0" hangingPunct="0">
              <a:defRPr/>
            </a:pPr>
            <a:r>
              <a:rPr lang="en-US" altLang="zh-CN" sz="1200" dirty="0">
                <a:latin typeface="+mn-lt"/>
                <a:ea typeface="ＭＳ Ｐゴシック" pitchFamily="34" charset="-128"/>
              </a:rPr>
              <a:t>then </a:t>
            </a:r>
          </a:p>
          <a:p>
            <a:pPr algn="ctr" defTabSz="858838" eaLnBrk="0" hangingPunct="0">
              <a:defRPr/>
            </a:pPr>
            <a:r>
              <a:rPr lang="en-US" altLang="zh-CN" sz="1200" dirty="0">
                <a:latin typeface="+mn-lt"/>
                <a:ea typeface="ＭＳ Ｐゴシック" pitchFamily="34" charset="-128"/>
              </a:rPr>
              <a:t>output pattern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857250" y="1200150"/>
            <a:ext cx="7286625" cy="1371600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 smtClean="0">
                <a:latin typeface="+mn-lt"/>
                <a:cs typeface="+mn-cs"/>
              </a:rPr>
              <a:t>Module list</a:t>
            </a:r>
            <a:endParaRPr lang="en-US" altLang="zh-CN" dirty="0">
              <a:latin typeface="+mn-lt"/>
              <a:cs typeface="+mn-cs"/>
            </a:endParaRPr>
          </a:p>
          <a:p>
            <a:pPr marL="365125" indent="-365125" defTabSz="973138" eaLnBrk="1" hangingPunct="1">
              <a:defRPr/>
            </a:pPr>
            <a:endParaRPr lang="zh-CN" altLang="en-US" dirty="0">
              <a:latin typeface="+mn-lt"/>
              <a:cs typeface="+mn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6028772"/>
              </p:ext>
            </p:extLst>
          </p:nvPr>
        </p:nvGraphicFramePr>
        <p:xfrm>
          <a:off x="1513335" y="1844824"/>
          <a:ext cx="3240360" cy="3816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360"/>
              </a:tblGrid>
              <a:tr h="3469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Guilloche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Texture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Lace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MicroText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SplitLine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Latent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Lock-Opening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Rasterization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Refraction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>
                          <a:solidFill>
                            <a:schemeClr val="tx1"/>
                          </a:solidFill>
                          <a:effectLst/>
                        </a:rPr>
                        <a:t>Relief 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34694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Basic Tools 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7118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1643063" y="2786063"/>
            <a:ext cx="6480175" cy="1049337"/>
          </a:xfrm>
        </p:spPr>
        <p:txBody>
          <a:bodyPr lIns="91427" tIns="45714" rIns="91427" bIns="45714"/>
          <a:lstStyle/>
          <a:p>
            <a:pPr algn="ctr" eaLnBrk="1" hangingPunct="1">
              <a:defRPr/>
            </a:pPr>
            <a:r>
              <a:rPr lang="en-US" altLang="zh-CN" sz="5400" dirty="0">
                <a:latin typeface="+mn-lt"/>
                <a:cs typeface="+mj-cs"/>
              </a:rPr>
              <a:t>Advantages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Content Placeholder 2"/>
          <p:cNvSpPr>
            <a:spLocks noGrp="1"/>
          </p:cNvSpPr>
          <p:nvPr>
            <p:ph idx="4294967295"/>
          </p:nvPr>
        </p:nvSpPr>
        <p:spPr>
          <a:xfrm>
            <a:off x="928688" y="1338263"/>
            <a:ext cx="7300912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b="0" dirty="0">
                <a:latin typeface="+mn-lt"/>
                <a:cs typeface="+mn-cs"/>
              </a:rPr>
              <a:t>Superior price/performance: high end solution at competitive price</a:t>
            </a:r>
          </a:p>
          <a:p>
            <a:pPr marL="365125" indent="-365125" defTabSz="973138" eaLnBrk="1" hangingPunct="1">
              <a:defRPr/>
            </a:pPr>
            <a:r>
              <a:rPr lang="en-US" altLang="zh-CN" b="0" dirty="0">
                <a:latin typeface="+mn-lt"/>
                <a:cs typeface="+mn-cs"/>
              </a:rPr>
              <a:t>Enhanced various security elements </a:t>
            </a:r>
          </a:p>
          <a:p>
            <a:pPr marL="365125" indent="-365125" defTabSz="973138" eaLnBrk="1" hangingPunct="1">
              <a:defRPr/>
            </a:pPr>
            <a:r>
              <a:rPr lang="en-US" altLang="zh-CN" b="0" dirty="0">
                <a:latin typeface="+mn-lt"/>
                <a:cs typeface="+mn-cs"/>
              </a:rPr>
              <a:t>Robust design and layout functionalities </a:t>
            </a:r>
          </a:p>
          <a:p>
            <a:pPr marL="365125" indent="-365125" defTabSz="973138" eaLnBrk="1" hangingPunct="1">
              <a:defRPr/>
            </a:pPr>
            <a:r>
              <a:rPr lang="en-US" altLang="zh-CN" b="0" dirty="0">
                <a:latin typeface="+mn-lt"/>
                <a:cs typeface="+mn-cs"/>
              </a:rPr>
              <a:t>Ease-to-use GUI similar to popular page layout software</a:t>
            </a:r>
          </a:p>
          <a:p>
            <a:pPr marL="365125" indent="-365125" defTabSz="973138" eaLnBrk="1" hangingPunct="1">
              <a:defRPr/>
            </a:pPr>
            <a:r>
              <a:rPr lang="en-US" altLang="zh-CN" b="0" dirty="0">
                <a:latin typeface="+mn-lt"/>
                <a:cs typeface="+mn-cs"/>
              </a:rPr>
              <a:t>Modularized SDK available for OEM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Advantages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714500" y="2857500"/>
            <a:ext cx="6480175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algn="ctr" defTabSz="801688">
              <a:defRPr/>
            </a:pPr>
            <a:r>
              <a:rPr lang="en-US" altLang="zh-CN" sz="5400" kern="0" dirty="0">
                <a:latin typeface="+mn-lt"/>
                <a:ea typeface="微软雅黑" pitchFamily="34" charset="-122"/>
                <a:cs typeface="+mj-cs"/>
              </a:rPr>
              <a:t>Benefits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928688" y="1338263"/>
            <a:ext cx="7300912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Cost Effectiveness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 err="1">
                <a:latin typeface="+mn-lt"/>
              </a:rPr>
              <a:t>SuperLine</a:t>
            </a:r>
            <a:r>
              <a:rPr lang="en-US" altLang="zh-CN" dirty="0">
                <a:latin typeface="+mn-lt"/>
              </a:rPr>
              <a:t> is digital design software and implements its  security features in the printing process, without </a:t>
            </a:r>
            <a:r>
              <a:rPr lang="en-US" altLang="zh-CN" dirty="0" smtClean="0">
                <a:latin typeface="+mn-lt"/>
              </a:rPr>
              <a:t>incurring </a:t>
            </a:r>
            <a:r>
              <a:rPr lang="en-US" altLang="zh-CN" dirty="0">
                <a:latin typeface="+mn-lt"/>
              </a:rPr>
              <a:t>the extra cost of traditional </a:t>
            </a:r>
            <a:r>
              <a:rPr lang="en-US" altLang="zh-CN" dirty="0" smtClean="0">
                <a:latin typeface="+mn-lt"/>
              </a:rPr>
              <a:t>solutions</a:t>
            </a:r>
            <a:endParaRPr lang="en-US" altLang="zh-CN" dirty="0">
              <a:latin typeface="+mn-lt"/>
            </a:endParaRPr>
          </a:p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Pleasing Aesthetic Effect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Harmonious pattern, grid, and texture </a:t>
            </a:r>
          </a:p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Strong Security Features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Sophisticated, mutable lines and texture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Anti-scanning and anti-replicating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Benefits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4294967295"/>
          </p:nvPr>
        </p:nvSpPr>
        <p:spPr>
          <a:xfrm>
            <a:off x="928688" y="1338263"/>
            <a:ext cx="7300912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Anti-scanning 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All the elements are not screen dots but solid lines. If being scanned, they will become dots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Variable line width effectively prevent line work from being scanned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Result can be distinguished by naked eye</a:t>
            </a:r>
          </a:p>
        </p:txBody>
      </p:sp>
      <p:pic>
        <p:nvPicPr>
          <p:cNvPr id="26628" name="Picture 3" descr="qianyin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8288" y="3932238"/>
            <a:ext cx="26225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latent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1425" y="3932238"/>
            <a:ext cx="26241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61988" y="5000625"/>
            <a:ext cx="838200" cy="317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sy="50000" kx="2453608" rotWithShape="0">
              <a:srgbClr val="808080"/>
            </a:outerShdw>
          </a:effectLst>
        </p:spPr>
        <p:txBody>
          <a:bodyPr wrap="none" lIns="85935" tIns="42968" rIns="85935" bIns="42968">
            <a:spAutoFit/>
          </a:bodyPr>
          <a:lstStyle/>
          <a:p>
            <a:pPr defTabSz="858838" eaLnBrk="0" hangingPunct="0">
              <a:spcBef>
                <a:spcPct val="50000"/>
              </a:spcBef>
              <a:defRPr/>
            </a:pPr>
            <a:r>
              <a:rPr lang="en-US" altLang="zh-CN" sz="1500" b="0">
                <a:solidFill>
                  <a:srgbClr val="0000CC"/>
                </a:solidFill>
                <a:latin typeface="Arial" pitchFamily="34" charset="0"/>
                <a:ea typeface="MS PGothic" pitchFamily="34" charset="-128"/>
              </a:rPr>
              <a:t>Original</a:t>
            </a:r>
            <a:endParaRPr lang="en-US" altLang="zh-CN" sz="2300" b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786688" y="5000625"/>
            <a:ext cx="601662" cy="317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sy="50000" kx="2453608" rotWithShape="0">
              <a:srgbClr val="808080"/>
            </a:outerShdw>
          </a:effectLst>
        </p:spPr>
        <p:txBody>
          <a:bodyPr wrap="none" lIns="85935" tIns="42968" rIns="85935" bIns="42968">
            <a:spAutoFit/>
          </a:bodyPr>
          <a:lstStyle/>
          <a:p>
            <a:pPr defTabSz="858838" eaLnBrk="0" hangingPunct="0">
              <a:spcBef>
                <a:spcPct val="50000"/>
              </a:spcBef>
              <a:defRPr/>
            </a:pPr>
            <a:r>
              <a:rPr lang="en-US" altLang="zh-CN" sz="1500" b="0" dirty="0">
                <a:solidFill>
                  <a:srgbClr val="0000CC"/>
                </a:solidFill>
                <a:latin typeface="+mn-lt"/>
                <a:ea typeface="ＭＳ Ｐゴシック" pitchFamily="34" charset="-128"/>
              </a:rPr>
              <a:t>Fake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Benefits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>
          <a:xfrm>
            <a:off x="928688" y="1338263"/>
            <a:ext cx="7300912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Anti-Replicating Cannot be replicated by common layout software including: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 Adobe Illustrator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 Freehand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 CorelDraw…</a:t>
            </a:r>
          </a:p>
          <a:p>
            <a:pPr marL="365125" indent="-365125" defTabSz="973138" eaLnBrk="1" hangingPunct="1">
              <a:defRPr/>
            </a:pPr>
            <a:endParaRPr lang="zh-CN" altLang="en-US" dirty="0">
              <a:latin typeface="+mn-lt"/>
              <a:cs typeface="+mn-cs"/>
            </a:endParaRPr>
          </a:p>
        </p:txBody>
      </p:sp>
      <p:pic>
        <p:nvPicPr>
          <p:cNvPr id="27652" name="Picture 4" descr="tuanhu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7363" y="2773363"/>
            <a:ext cx="3584575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Benefits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Content Placeholder 2"/>
          <p:cNvSpPr>
            <a:spLocks noGrp="1"/>
          </p:cNvSpPr>
          <p:nvPr>
            <p:ph idx="4294967295"/>
          </p:nvPr>
        </p:nvSpPr>
        <p:spPr>
          <a:xfrm>
            <a:off x="928688" y="1273175"/>
            <a:ext cx="4129087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Anti-Replicating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Cannot be replicated even by the same </a:t>
            </a:r>
            <a:r>
              <a:rPr lang="en-US" altLang="zh-CN" dirty="0" err="1">
                <a:latin typeface="+mn-lt"/>
              </a:rPr>
              <a:t>SuperLine</a:t>
            </a:r>
            <a:r>
              <a:rPr lang="en-US" altLang="zh-CN" dirty="0">
                <a:latin typeface="+mn-lt"/>
              </a:rPr>
              <a:t> software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Some effect based on image where you cannot achieve the same effect without original image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Stochastic parameter is used to prevent forgery</a:t>
            </a:r>
          </a:p>
          <a:p>
            <a:pPr marL="365125" indent="-365125" defTabSz="973138" eaLnBrk="1" hangingPunct="1">
              <a:defRPr/>
            </a:pPr>
            <a:endParaRPr lang="zh-CN" altLang="en-US" dirty="0">
              <a:latin typeface="+mn-lt"/>
              <a:cs typeface="+mn-cs"/>
            </a:endParaRPr>
          </a:p>
        </p:txBody>
      </p:sp>
      <p:pic>
        <p:nvPicPr>
          <p:cNvPr id="28676" name="Picture 4" descr="fudiao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0850" y="1857375"/>
            <a:ext cx="30257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Benefits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/>
          </p:cNvSpPr>
          <p:nvPr/>
        </p:nvSpPr>
        <p:spPr bwMode="auto">
          <a:xfrm>
            <a:off x="715963" y="957263"/>
            <a:ext cx="81057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7283" tIns="48642" rIns="97283" bIns="48642" anchor="ctr"/>
          <a:lstStyle/>
          <a:p>
            <a:pPr algn="ctr">
              <a:defRPr/>
            </a:pPr>
            <a:r>
              <a:rPr lang="en-US" altLang="zh-CN" sz="2400" dirty="0">
                <a:latin typeface="+mn-lt"/>
                <a:ea typeface="黑体" pitchFamily="2" charset="-122"/>
              </a:rPr>
              <a:t>SuperLine </a:t>
            </a:r>
            <a:r>
              <a:rPr lang="en-US" altLang="zh-CN" sz="2400" dirty="0" smtClean="0">
                <a:latin typeface="+mn-lt"/>
                <a:ea typeface="黑体" pitchFamily="2" charset="-122"/>
              </a:rPr>
              <a:t>4.70</a:t>
            </a:r>
            <a:endParaRPr lang="en-US" altLang="zh-CN" sz="2400" dirty="0">
              <a:latin typeface="+mn-lt"/>
              <a:ea typeface="黑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008958"/>
            <a:ext cx="5858578" cy="369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1643063" y="3000375"/>
            <a:ext cx="6026150" cy="1049338"/>
          </a:xfrm>
        </p:spPr>
        <p:txBody>
          <a:bodyPr lIns="91427" tIns="45714" rIns="91427" bIns="45714"/>
          <a:lstStyle/>
          <a:p>
            <a:pPr algn="ctr" eaLnBrk="1" hangingPunct="1">
              <a:defRPr/>
            </a:pPr>
            <a:r>
              <a:rPr lang="en-US" altLang="zh-CN" sz="5400" dirty="0">
                <a:latin typeface="+mj-lt"/>
                <a:cs typeface="+mj-cs"/>
              </a:rPr>
              <a:t>Target Markets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928688" y="1665288"/>
            <a:ext cx="7300912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Bank notes and finance</a:t>
            </a:r>
          </a:p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Commercial notes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Certificates, licenses, passports, ID, tickets, lottery, agreements etc. …</a:t>
            </a:r>
          </a:p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Packaging and trademarks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High value goods, and medicines, liquor, tobacco, cosmetics …</a:t>
            </a:r>
          </a:p>
          <a:p>
            <a:pPr marL="365125" indent="-365125" defTabSz="973138" eaLnBrk="1" hangingPunct="1">
              <a:defRPr/>
            </a:pPr>
            <a:endParaRPr lang="zh-CN" altLang="en-US" dirty="0">
              <a:latin typeface="+mn-lt"/>
              <a:cs typeface="+mn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Target Markets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 descr="Coup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1143000"/>
            <a:ext cx="7862887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Samples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425" y="1138238"/>
            <a:ext cx="8072438" cy="518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Samples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本占位符 2"/>
          <p:cNvSpPr>
            <a:spLocks noGrp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CN" b="1" smtClean="0"/>
              <a:t>http://www.founder.com.cn</a:t>
            </a:r>
          </a:p>
          <a:p>
            <a:pPr eaLnBrk="1" hangingPunct="1"/>
            <a:r>
              <a:rPr lang="en-US" altLang="zh-CN" b="1" smtClean="0"/>
              <a:t>gasupport@founder.com</a:t>
            </a:r>
            <a:endParaRPr lang="zh-CN" altLang="en-US" b="1" smtClean="0"/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214438" y="5397500"/>
            <a:ext cx="678656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200" dirty="0">
                <a:solidFill>
                  <a:schemeClr val="bg1"/>
                </a:solidFill>
                <a:latin typeface="+mj-lt"/>
                <a:ea typeface="微软雅黑" pitchFamily="34" charset="-122"/>
                <a:cs typeface="Arial" charset="0"/>
              </a:rPr>
              <a:t>Beijing Founder Electronics Co., Ltd.</a:t>
            </a:r>
          </a:p>
          <a:p>
            <a:pPr algn="ctr">
              <a:defRPr/>
            </a:pPr>
            <a:r>
              <a:rPr lang="en-US" altLang="zh-CN" sz="1100" dirty="0">
                <a:solidFill>
                  <a:schemeClr val="bg1"/>
                </a:solidFill>
                <a:latin typeface="+mn-lt"/>
                <a:ea typeface="微软雅黑" pitchFamily="34" charset="-122"/>
                <a:cs typeface="Arial" charset="0"/>
              </a:rPr>
              <a:t>9, No.5 Street, </a:t>
            </a:r>
            <a:r>
              <a:rPr lang="en-US" altLang="zh-CN" sz="1100" dirty="0" err="1">
                <a:solidFill>
                  <a:schemeClr val="bg1"/>
                </a:solidFill>
                <a:latin typeface="+mn-lt"/>
                <a:ea typeface="微软雅黑" pitchFamily="34" charset="-122"/>
                <a:cs typeface="Arial" charset="0"/>
              </a:rPr>
              <a:t>Shangdi</a:t>
            </a:r>
            <a:r>
              <a:rPr lang="en-US" altLang="zh-CN" sz="1100" dirty="0">
                <a:solidFill>
                  <a:schemeClr val="bg1"/>
                </a:solidFill>
                <a:latin typeface="+mn-lt"/>
                <a:ea typeface="微软雅黑" pitchFamily="34" charset="-122"/>
                <a:cs typeface="Arial" charset="0"/>
              </a:rPr>
              <a:t> Information Industry Base, </a:t>
            </a:r>
            <a:r>
              <a:rPr lang="en-US" altLang="zh-CN" sz="1100" dirty="0" err="1">
                <a:solidFill>
                  <a:schemeClr val="bg1"/>
                </a:solidFill>
                <a:latin typeface="+mn-lt"/>
                <a:ea typeface="微软雅黑" pitchFamily="34" charset="-122"/>
                <a:cs typeface="Arial" charset="0"/>
              </a:rPr>
              <a:t>Haidian</a:t>
            </a:r>
            <a:r>
              <a:rPr lang="en-US" altLang="zh-CN" sz="1100" dirty="0">
                <a:solidFill>
                  <a:schemeClr val="bg1"/>
                </a:solidFill>
                <a:latin typeface="+mn-lt"/>
                <a:ea typeface="微软雅黑" pitchFamily="34" charset="-122"/>
                <a:cs typeface="Arial" charset="0"/>
              </a:rPr>
              <a:t> District, Beijing 100085, P.R.China </a:t>
            </a:r>
          </a:p>
          <a:p>
            <a:pPr algn="ctr">
              <a:defRPr/>
            </a:pPr>
            <a:r>
              <a:rPr lang="en-US" altLang="zh-CN" sz="1100" dirty="0">
                <a:solidFill>
                  <a:schemeClr val="bg1"/>
                </a:solidFill>
                <a:latin typeface="+mn-lt"/>
                <a:ea typeface="微软雅黑" pitchFamily="34" charset="-122"/>
                <a:cs typeface="Arial" charset="0"/>
              </a:rPr>
              <a:t>Tel: +86 10 62981440    Fax: +86 10 62981440</a:t>
            </a:r>
          </a:p>
          <a:p>
            <a:pPr algn="ctr">
              <a:defRPr/>
            </a:pPr>
            <a:r>
              <a:rPr lang="en-US" altLang="zh-CN" sz="1100" dirty="0">
                <a:solidFill>
                  <a:schemeClr val="bg1"/>
                </a:solidFill>
                <a:latin typeface="+mn-lt"/>
                <a:ea typeface="微软雅黑" pitchFamily="34" charset="-122"/>
                <a:cs typeface="Arial" charset="0"/>
              </a:rPr>
              <a:t>Email: GASales@founder.com.cn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>
          <a:xfrm>
            <a:off x="857250" y="571500"/>
            <a:ext cx="3929063" cy="588963"/>
          </a:xfrm>
        </p:spPr>
        <p:txBody>
          <a:bodyPr lIns="91427" tIns="45714" rIns="91427" bIns="45714"/>
          <a:lstStyle/>
          <a:p>
            <a:pPr eaLnBrk="1" hangingPunct="1">
              <a:defRPr/>
            </a:pPr>
            <a:r>
              <a:rPr lang="en-US" altLang="zh-CN" dirty="0">
                <a:latin typeface="+mn-lt"/>
                <a:cs typeface="+mj-cs"/>
              </a:rPr>
              <a:t>What is </a:t>
            </a:r>
            <a:r>
              <a:rPr lang="en-US" altLang="zh-CN" dirty="0" err="1">
                <a:latin typeface="+mn-lt"/>
                <a:cs typeface="+mj-cs"/>
              </a:rPr>
              <a:t>SuperLine</a:t>
            </a:r>
            <a:r>
              <a:rPr lang="en-US" altLang="zh-CN" dirty="0">
                <a:latin typeface="+mn-lt"/>
                <a:cs typeface="+mj-cs"/>
              </a:rPr>
              <a:t>?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928688" y="1468438"/>
            <a:ext cx="7300912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b="0" dirty="0">
                <a:latin typeface="+mn-lt"/>
                <a:cs typeface="+mn-cs"/>
              </a:rPr>
              <a:t>Founder </a:t>
            </a:r>
            <a:r>
              <a:rPr lang="en-US" altLang="zh-CN" b="0" dirty="0" err="1">
                <a:latin typeface="+mn-lt"/>
                <a:cs typeface="+mn-cs"/>
              </a:rPr>
              <a:t>SuperLine</a:t>
            </a:r>
            <a:r>
              <a:rPr lang="en-US" altLang="zh-CN" b="0" dirty="0">
                <a:latin typeface="+mn-lt"/>
                <a:cs typeface="+mn-cs"/>
              </a:rPr>
              <a:t> Anti-Counterfeit Design System is digital design software for security against counterfeit and forgery of almost any printed items.</a:t>
            </a:r>
          </a:p>
          <a:p>
            <a:pPr marL="365125" indent="-365125" defTabSz="973138" eaLnBrk="1" hangingPunct="1">
              <a:defRPr/>
            </a:pPr>
            <a:endParaRPr lang="en-US" altLang="zh-CN" b="0" dirty="0">
              <a:latin typeface="+mn-lt"/>
              <a:cs typeface="+mn-cs"/>
            </a:endParaRPr>
          </a:p>
          <a:p>
            <a:pPr marL="365125" indent="-365125" defTabSz="973138" eaLnBrk="1" hangingPunct="1">
              <a:defRPr/>
            </a:pPr>
            <a:r>
              <a:rPr lang="en-US" altLang="zh-CN" b="0" dirty="0">
                <a:latin typeface="+mn-lt"/>
                <a:cs typeface="+mn-cs"/>
              </a:rPr>
              <a:t>Founder </a:t>
            </a:r>
            <a:r>
              <a:rPr lang="en-US" altLang="zh-CN" b="0" dirty="0" err="1">
                <a:latin typeface="+mn-lt"/>
                <a:cs typeface="+mn-cs"/>
              </a:rPr>
              <a:t>SuperLine's</a:t>
            </a:r>
            <a:r>
              <a:rPr lang="en-US" altLang="zh-CN" b="0" dirty="0">
                <a:latin typeface="+mn-lt"/>
                <a:cs typeface="+mn-cs"/>
              </a:rPr>
              <a:t> target clients are organizations that design documents that are vulnerable to counterfeit, such as banknotes, packaging, passports, certificates, licenses, lottery tickets, contracts, trademarks, etc..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 idx="4294967295"/>
          </p:nvPr>
        </p:nvSpPr>
        <p:spPr>
          <a:xfrm>
            <a:off x="1928813" y="2286000"/>
            <a:ext cx="5715000" cy="1912938"/>
          </a:xfrm>
        </p:spPr>
        <p:txBody>
          <a:bodyPr lIns="91427" tIns="45714" rIns="91427" bIns="45714"/>
          <a:lstStyle/>
          <a:p>
            <a:pPr algn="ctr" eaLnBrk="1" hangingPunct="1">
              <a:defRPr/>
            </a:pPr>
            <a:r>
              <a:rPr lang="en-US" altLang="zh-CN" sz="5400" dirty="0">
                <a:latin typeface="+mn-lt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4294967295"/>
          </p:nvPr>
        </p:nvSpPr>
        <p:spPr>
          <a:xfrm>
            <a:off x="928688" y="1122363"/>
            <a:ext cx="7300912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buFont typeface="Arial" pitchFamily="34" charset="0"/>
              <a:buChar char="•"/>
              <a:defRPr/>
            </a:pPr>
            <a:r>
              <a:rPr lang="en-US" altLang="zh-CN" dirty="0">
                <a:latin typeface="+mn-lt"/>
                <a:cs typeface="+mn-cs"/>
              </a:rPr>
              <a:t>Guilloche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An ornamental pattern formed of two or more curved bands that interlace to repeat a circular design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Often used on banknote, bill, identification card, and passport for added security against counterfeiting. Line density and interlacement are used to enhance the effect of a guilloche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 err="1">
                <a:latin typeface="+mn-lt"/>
              </a:rPr>
              <a:t>SuperLine</a:t>
            </a:r>
            <a:r>
              <a:rPr lang="en-US" altLang="zh-CN" dirty="0">
                <a:latin typeface="+mn-lt"/>
              </a:rPr>
              <a:t> provides a set of power tools to generate guilloche in different shape effortlessly</a:t>
            </a:r>
          </a:p>
          <a:p>
            <a:pPr marL="790575" lvl="1" indent="-304800" defTabSz="973138" eaLnBrk="1" hangingPunct="1">
              <a:defRPr/>
            </a:pPr>
            <a:endParaRPr lang="en-US" altLang="zh-CN" dirty="0">
              <a:latin typeface="+mn-lt"/>
            </a:endParaRPr>
          </a:p>
          <a:p>
            <a:pPr marL="790575" lvl="1" indent="-304800" defTabSz="973138" eaLnBrk="1" hangingPunct="1">
              <a:defRPr/>
            </a:pPr>
            <a:endParaRPr lang="en-US" altLang="zh-CN" dirty="0">
              <a:latin typeface="+mn-lt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8525" y="3100388"/>
            <a:ext cx="3384550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7300" y="3100388"/>
            <a:ext cx="3314700" cy="296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0" y="3113088"/>
            <a:ext cx="3548063" cy="340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0263" y="3113088"/>
            <a:ext cx="3427412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32350" y="3113088"/>
            <a:ext cx="3700463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2988" y="3113088"/>
            <a:ext cx="3709987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690840">
            <a:off x="3219450" y="3213100"/>
            <a:ext cx="3106738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4294967295"/>
          </p:nvPr>
        </p:nvSpPr>
        <p:spPr>
          <a:xfrm>
            <a:off x="857250" y="981075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Texture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Made by repeatedly varying an element so that it formulates an area of regular, interwoven, and interchangeable gridlines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Often found in banknote, check book, air ticket, ID, badge, etc., with the line formation being sparse or dense, visible or invisible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 err="1">
                <a:latin typeface="+mn-lt"/>
              </a:rPr>
              <a:t>SuperLine</a:t>
            </a:r>
            <a:r>
              <a:rPr lang="en-US" altLang="zh-CN" dirty="0">
                <a:latin typeface="+mn-lt"/>
              </a:rPr>
              <a:t> offers a powerful element making toolkit including copy, mirror, array and texture generator to generate texture at ease</a:t>
            </a:r>
          </a:p>
        </p:txBody>
      </p:sp>
      <p:pic>
        <p:nvPicPr>
          <p:cNvPr id="4" name="Picture 13" descr="30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100388"/>
            <a:ext cx="3381375" cy="301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diw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0775" y="3100388"/>
            <a:ext cx="324485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3738" y="3035300"/>
            <a:ext cx="336867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0" y="3035300"/>
            <a:ext cx="3287713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857250" y="1122363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>
                <a:latin typeface="+mn-lt"/>
                <a:cs typeface="+mn-cs"/>
              </a:rPr>
              <a:t>Filter 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A unique function contains: </a:t>
            </a:r>
          </a:p>
          <a:p>
            <a:pPr marL="1216025" lvl="2" indent="-242888" defTabSz="973138" eaLnBrk="1" hangingPunct="1">
              <a:buFont typeface="Wingdings" pitchFamily="2" charset="2"/>
              <a:buChar char="Ø"/>
              <a:defRPr/>
            </a:pPr>
            <a:r>
              <a:rPr lang="en-US" altLang="zh-CN" dirty="0">
                <a:latin typeface="+mn-lt"/>
              </a:rPr>
              <a:t>Fish-eye</a:t>
            </a:r>
          </a:p>
          <a:p>
            <a:pPr marL="1216025" lvl="2" indent="-242888" defTabSz="973138" eaLnBrk="1" hangingPunct="1">
              <a:buFont typeface="Wingdings" pitchFamily="2" charset="2"/>
              <a:buChar char="Ø"/>
              <a:defRPr/>
            </a:pPr>
            <a:r>
              <a:rPr lang="en-US" altLang="zh-CN" dirty="0">
                <a:latin typeface="+mn-lt"/>
              </a:rPr>
              <a:t>Graphic filter </a:t>
            </a:r>
          </a:p>
          <a:p>
            <a:pPr marL="1216025" lvl="2" indent="-242888" defTabSz="973138" eaLnBrk="1" hangingPunct="1">
              <a:buFont typeface="Wingdings" pitchFamily="2" charset="2"/>
              <a:buChar char="Ø"/>
              <a:defRPr/>
            </a:pPr>
            <a:r>
              <a:rPr lang="en-US" altLang="zh-CN" dirty="0">
                <a:latin typeface="+mn-lt"/>
              </a:rPr>
              <a:t>Density filter 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Handy for texture generation 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Offers special effect with personal touch for creative artists</a:t>
            </a:r>
          </a:p>
          <a:p>
            <a:pPr marL="365125" indent="-365125" defTabSz="973138" eaLnBrk="1" hangingPunct="1">
              <a:defRPr/>
            </a:pPr>
            <a:endParaRPr lang="en-US" altLang="zh-CN" dirty="0">
              <a:latin typeface="+mn-lt"/>
              <a:cs typeface="+mn-cs"/>
            </a:endParaRPr>
          </a:p>
          <a:p>
            <a:pPr marL="365125" indent="-365125" defTabSz="973138" eaLnBrk="1" hangingPunct="1">
              <a:defRPr/>
            </a:pPr>
            <a:endParaRPr lang="zh-CN" altLang="en-US" dirty="0">
              <a:latin typeface="+mn-lt"/>
              <a:cs typeface="+mn-cs"/>
            </a:endParaRPr>
          </a:p>
        </p:txBody>
      </p:sp>
      <p:pic>
        <p:nvPicPr>
          <p:cNvPr id="4" name="Picture 6" descr="filt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3725" y="3032125"/>
            <a:ext cx="3382963" cy="2967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8" descr="正弦波滤波1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925" y="3035300"/>
            <a:ext cx="3316288" cy="298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857250" y="1122363"/>
            <a:ext cx="7372350" cy="4460875"/>
          </a:xfrm>
        </p:spPr>
        <p:txBody>
          <a:bodyPr lIns="91427" tIns="45714" rIns="91427" bIns="45714"/>
          <a:lstStyle/>
          <a:p>
            <a:pPr marL="365125" indent="-365125" defTabSz="973138" eaLnBrk="1" hangingPunct="1">
              <a:defRPr/>
            </a:pPr>
            <a:r>
              <a:rPr lang="en-US" altLang="zh-CN" dirty="0" err="1">
                <a:latin typeface="+mn-lt"/>
                <a:cs typeface="+mn-cs"/>
              </a:rPr>
              <a:t>Microtext</a:t>
            </a:r>
            <a:r>
              <a:rPr lang="en-US" altLang="zh-CN" dirty="0">
                <a:latin typeface="+mn-lt"/>
                <a:cs typeface="+mn-cs"/>
              </a:rPr>
              <a:t> 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Generated by very small letters instead of lines, e.g. replacing a line segment with a line of letters which usually come shorter than 0.2mm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Useful in the anti-counterfeiting design for certificate and identification card</a:t>
            </a:r>
          </a:p>
          <a:p>
            <a:pPr marL="790575" lvl="1" indent="-304800" defTabSz="973138" eaLnBrk="1" hangingPunct="1">
              <a:defRPr/>
            </a:pPr>
            <a:r>
              <a:rPr lang="en-US" altLang="zh-CN" dirty="0">
                <a:latin typeface="+mn-lt"/>
              </a:rPr>
              <a:t>Because </a:t>
            </a:r>
            <a:r>
              <a:rPr lang="en-US" altLang="zh-CN" dirty="0" err="1">
                <a:latin typeface="+mn-lt"/>
              </a:rPr>
              <a:t>SuperLine</a:t>
            </a:r>
            <a:r>
              <a:rPr lang="en-US" altLang="zh-CN" dirty="0">
                <a:latin typeface="+mn-lt"/>
              </a:rPr>
              <a:t> allows very small letters to form </a:t>
            </a:r>
            <a:r>
              <a:rPr lang="en-US" altLang="zh-CN" dirty="0" err="1">
                <a:latin typeface="+mn-lt"/>
              </a:rPr>
              <a:t>microtext</a:t>
            </a:r>
            <a:r>
              <a:rPr lang="en-US" altLang="zh-CN" dirty="0">
                <a:latin typeface="+mn-lt"/>
              </a:rPr>
              <a:t>, the designer only needs to care about whether the output hardware can achieve the accuracy in </a:t>
            </a:r>
            <a:r>
              <a:rPr lang="en-US" altLang="zh-CN" dirty="0" err="1">
                <a:latin typeface="+mn-lt"/>
              </a:rPr>
              <a:t>postpress</a:t>
            </a:r>
            <a:endParaRPr lang="en-US" altLang="zh-CN" dirty="0">
              <a:latin typeface="+mn-lt"/>
            </a:endParaRPr>
          </a:p>
          <a:p>
            <a:pPr marL="365125" indent="-365125" defTabSz="973138" eaLnBrk="1" hangingPunct="1">
              <a:defRPr/>
            </a:pPr>
            <a:endParaRPr lang="en-US" altLang="zh-CN" dirty="0">
              <a:latin typeface="+mn-lt"/>
              <a:cs typeface="+mn-cs"/>
            </a:endParaRPr>
          </a:p>
        </p:txBody>
      </p:sp>
      <p:pic>
        <p:nvPicPr>
          <p:cNvPr id="4" name="Picture 6" descr="Microtex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2286000"/>
            <a:ext cx="3727450" cy="3346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857250" y="571500"/>
            <a:ext cx="39290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7" tIns="45714" rIns="91427" bIns="45714" anchor="ctr"/>
          <a:lstStyle/>
          <a:p>
            <a:pPr defTabSz="801688">
              <a:defRPr/>
            </a:pPr>
            <a:r>
              <a:rPr lang="en-US" altLang="zh-CN" sz="2400" kern="0" dirty="0">
                <a:latin typeface="+mn-lt"/>
                <a:ea typeface="微软雅黑" pitchFamily="34" charset="-122"/>
                <a:cs typeface="+mj-cs"/>
              </a:rPr>
              <a:t>Key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4F81BD"/>
      </a:hlink>
      <a:folHlink>
        <a:srgbClr val="4F81BD"/>
      </a:folHlink>
    </a:clrScheme>
    <a:fontScheme name="3_Office 主题">
      <a:majorFont>
        <a:latin typeface="Verdana"/>
        <a:ea typeface="黑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4F81BD"/>
        </a:hlink>
        <a:folHlink>
          <a:srgbClr val="4F81B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4F81BD"/>
      </a:hlink>
      <a:folHlink>
        <a:srgbClr val="4F81BD"/>
      </a:folHlink>
    </a:clrScheme>
    <a:fontScheme name="Office 主题">
      <a:majorFont>
        <a:latin typeface="Verdana"/>
        <a:ea typeface="黑体"/>
        <a:cs typeface=""/>
      </a:majorFont>
      <a:minorFont>
        <a:latin typeface="Verdan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4F81BD"/>
        </a:hlink>
        <a:folHlink>
          <a:srgbClr val="4F81B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T PPT模版(新)">
  <a:themeElements>
    <a:clrScheme name="IT PPT模版(新)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99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5C"/>
      </a:accent6>
      <a:hlink>
        <a:srgbClr val="FF9900"/>
      </a:hlink>
      <a:folHlink>
        <a:srgbClr val="996600"/>
      </a:folHlink>
    </a:clrScheme>
    <a:fontScheme name="IT PPT模版(新)">
      <a:majorFont>
        <a:latin typeface="FrutigerNext LT Medium"/>
        <a:ea typeface="华文细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9200" tIns="39600" rIns="79200" bIns="39600" numCol="1" anchor="t" anchorCtr="0" compatLnSpc="1">
        <a:prstTxWarp prst="textNoShape">
          <a:avLst/>
        </a:prstTxWarp>
        <a:spAutoFit/>
      </a:bodyPr>
      <a:lstStyle>
        <a:defPPr marL="0" marR="0" indent="0" algn="l" defTabSz="801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Next LT Regular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9200" tIns="39600" rIns="79200" bIns="39600" numCol="1" anchor="t" anchorCtr="0" compatLnSpc="1">
        <a:prstTxWarp prst="textNoShape">
          <a:avLst/>
        </a:prstTxWarp>
        <a:spAutoFit/>
      </a:bodyPr>
      <a:lstStyle>
        <a:defPPr marL="0" marR="0" indent="0" algn="l" defTabSz="801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Next LT Regular" pitchFamily="34" charset="0"/>
            <a:ea typeface="MS PGothic" pitchFamily="34" charset="-128"/>
          </a:defRPr>
        </a:defPPr>
      </a:lstStyle>
    </a:lnDef>
  </a:objectDefaults>
  <a:extraClrSchemeLst>
    <a:extraClrScheme>
      <a:clrScheme name="IT PPT模版(新)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PPT模版(新) 2">
        <a:dk1>
          <a:srgbClr val="000000"/>
        </a:dk1>
        <a:lt1>
          <a:srgbClr val="FFFFFF"/>
        </a:lt1>
        <a:dk2>
          <a:srgbClr val="990000"/>
        </a:dk2>
        <a:lt2>
          <a:srgbClr val="808080"/>
        </a:lt2>
        <a:accent1>
          <a:srgbClr val="CCFF99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FFCA"/>
        </a:accent5>
        <a:accent6>
          <a:srgbClr val="8AB9B9"/>
        </a:accent6>
        <a:hlink>
          <a:srgbClr val="0099CC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PPT模版(新) 3">
        <a:dk1>
          <a:srgbClr val="000000"/>
        </a:dk1>
        <a:lt1>
          <a:srgbClr val="FFFFFF"/>
        </a:lt1>
        <a:dk2>
          <a:srgbClr val="990000"/>
        </a:dk2>
        <a:lt2>
          <a:srgbClr val="969696"/>
        </a:lt2>
        <a:accent1>
          <a:srgbClr val="DDDDDD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8AB9E7"/>
        </a:accent6>
        <a:hlink>
          <a:srgbClr val="99CC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PPT模版(新)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FF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5C8A00"/>
        </a:accent6>
        <a:hlink>
          <a:srgbClr val="FF9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PPT模版(新)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PPT模版(新)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PPT模版(新)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PPT模版(新)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PPT模版(新)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PPT模版(新) 10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PPT模版(新) 1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PPT模版(新) 1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 PPT模版(新) 1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66"/>
      </a:accent1>
      <a:accent2>
        <a:srgbClr val="FFCC99"/>
      </a:accent2>
      <a:accent3>
        <a:srgbClr val="FFFFFF"/>
      </a:accent3>
      <a:accent4>
        <a:srgbClr val="000000"/>
      </a:accent4>
      <a:accent5>
        <a:srgbClr val="FFE2B8"/>
      </a:accent5>
      <a:accent6>
        <a:srgbClr val="E7B98A"/>
      </a:accent6>
      <a:hlink>
        <a:srgbClr val="FF9900"/>
      </a:hlink>
      <a:folHlink>
        <a:srgbClr val="990000"/>
      </a:folHlink>
    </a:clrScheme>
    <a:fontScheme name="2_自定义设计方案">
      <a:majorFont>
        <a:latin typeface="Arial"/>
        <a:ea typeface="华文细黑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9200" tIns="39600" rIns="79200" bIns="39600" numCol="1" anchor="t" anchorCtr="0" compatLnSpc="1">
        <a:prstTxWarp prst="textNoShape">
          <a:avLst/>
        </a:prstTxWarp>
        <a:spAutoFit/>
      </a:bodyPr>
      <a:lstStyle>
        <a:defPPr marL="0" marR="0" indent="0" algn="l" defTabSz="801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Next LT Regular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9200" tIns="39600" rIns="79200" bIns="39600" numCol="1" anchor="t" anchorCtr="0" compatLnSpc="1">
        <a:prstTxWarp prst="textNoShape">
          <a:avLst/>
        </a:prstTxWarp>
        <a:spAutoFit/>
      </a:bodyPr>
      <a:lstStyle>
        <a:defPPr marL="0" marR="0" indent="0" algn="l" defTabSz="801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Next LT Regular" pitchFamily="34" charset="0"/>
            <a:ea typeface="MS PGothic" pitchFamily="34" charset="-128"/>
          </a:defRPr>
        </a:defPPr>
      </a:lstStyle>
    </a:lnDef>
  </a:objectDefaults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66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8A"/>
        </a:accent6>
        <a:hlink>
          <a:srgbClr val="FF99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CCCCFF"/>
        </a:accent1>
        <a:accent2>
          <a:srgbClr val="99CCFF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B9E7"/>
        </a:accent6>
        <a:hlink>
          <a:srgbClr val="0066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99CCCC"/>
        </a:accent1>
        <a:accent2>
          <a:srgbClr val="CCFF99"/>
        </a:accent2>
        <a:accent3>
          <a:srgbClr val="FFFFFF"/>
        </a:accent3>
        <a:accent4>
          <a:srgbClr val="000000"/>
        </a:accent4>
        <a:accent5>
          <a:srgbClr val="CAE2E2"/>
        </a:accent5>
        <a:accent6>
          <a:srgbClr val="B9E78A"/>
        </a:accent6>
        <a:hlink>
          <a:srgbClr val="009999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990000"/>
      </a:dk2>
      <a:lt2>
        <a:srgbClr val="777777"/>
      </a:lt2>
      <a:accent1>
        <a:srgbClr val="FFCC99"/>
      </a:accent1>
      <a:accent2>
        <a:srgbClr val="FFCC66"/>
      </a:accent2>
      <a:accent3>
        <a:srgbClr val="FFFFFF"/>
      </a:accent3>
      <a:accent4>
        <a:srgbClr val="000000"/>
      </a:accent4>
      <a:accent5>
        <a:srgbClr val="FFE2CA"/>
      </a:accent5>
      <a:accent6>
        <a:srgbClr val="E7B95C"/>
      </a:accent6>
      <a:hlink>
        <a:srgbClr val="FF9900"/>
      </a:hlink>
      <a:folHlink>
        <a:srgbClr val="9966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9200" tIns="39600" rIns="79200" bIns="39600" numCol="1" anchor="t" anchorCtr="0" compatLnSpc="1">
        <a:prstTxWarp prst="textNoShape">
          <a:avLst/>
        </a:prstTxWarp>
        <a:spAutoFit/>
      </a:bodyPr>
      <a:lstStyle>
        <a:defPPr marL="0" marR="0" indent="0" algn="l" defTabSz="801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Next LT Regular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9200" tIns="39600" rIns="79200" bIns="39600" numCol="1" anchor="t" anchorCtr="0" compatLnSpc="1">
        <a:prstTxWarp prst="textNoShape">
          <a:avLst/>
        </a:prstTxWarp>
        <a:spAutoFit/>
      </a:bodyPr>
      <a:lstStyle>
        <a:defPPr marL="0" marR="0" indent="0" algn="l" defTabSz="8016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FrutigerNext LT Regular" pitchFamily="34" charset="0"/>
            <a:ea typeface="MS PGothic" pitchFamily="34" charset="-128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990000"/>
        </a:dk2>
        <a:lt2>
          <a:srgbClr val="777777"/>
        </a:lt2>
        <a:accent1>
          <a:srgbClr val="FFCC99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7B95C"/>
        </a:accent6>
        <a:hlink>
          <a:srgbClr val="FF99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1841</TotalTime>
  <Words>698</Words>
  <Application>Microsoft Office PowerPoint</Application>
  <PresentationFormat>全屏显示(4:3)</PresentationFormat>
  <Paragraphs>134</Paragraphs>
  <Slides>34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34</vt:i4>
      </vt:variant>
    </vt:vector>
  </HeadingPairs>
  <TitlesOfParts>
    <vt:vector size="39" baseType="lpstr">
      <vt:lpstr>3_Office 主题</vt:lpstr>
      <vt:lpstr>Office 主题</vt:lpstr>
      <vt:lpstr>IT PPT模版(新)</vt:lpstr>
      <vt:lpstr>2_自定义设计方案</vt:lpstr>
      <vt:lpstr>1_自定义设计方案</vt:lpstr>
      <vt:lpstr>Founder SuperLine 4.70</vt:lpstr>
      <vt:lpstr> Content</vt:lpstr>
      <vt:lpstr>幻灯片 3</vt:lpstr>
      <vt:lpstr>What is SuperLine? </vt:lpstr>
      <vt:lpstr>Key Features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Advantages</vt:lpstr>
      <vt:lpstr>幻灯片 24</vt:lpstr>
      <vt:lpstr>幻灯片 25</vt:lpstr>
      <vt:lpstr>幻灯片 26</vt:lpstr>
      <vt:lpstr>幻灯片 27</vt:lpstr>
      <vt:lpstr>幻灯片 28</vt:lpstr>
      <vt:lpstr>幻灯片 29</vt:lpstr>
      <vt:lpstr>Target Markets</vt:lpstr>
      <vt:lpstr>幻灯片 31</vt:lpstr>
      <vt:lpstr>幻灯片 32</vt:lpstr>
      <vt:lpstr>幻灯片 33</vt:lpstr>
      <vt:lpstr>幻灯片 34</vt:lpstr>
    </vt:vector>
  </TitlesOfParts>
  <Company>番茄花园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tommy</dc:creator>
  <cp:lastModifiedBy>xiong.lf</cp:lastModifiedBy>
  <cp:revision>108</cp:revision>
  <dcterms:created xsi:type="dcterms:W3CDTF">2008-01-28T02:27:39Z</dcterms:created>
  <dcterms:modified xsi:type="dcterms:W3CDTF">2014-04-18T01:34:36Z</dcterms:modified>
</cp:coreProperties>
</file>